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sldIdLst>
    <p:sldId id="256" r:id="rId5"/>
    <p:sldId id="278" r:id="rId6"/>
    <p:sldId id="281" r:id="rId7"/>
    <p:sldId id="280" r:id="rId8"/>
    <p:sldId id="279" r:id="rId9"/>
    <p:sldId id="258" r:id="rId10"/>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2"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D9578-93A0-4C2B-B4CC-65D27A3DB583}" v="129" dt="2026-03-20T09:54:55.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56" d="100"/>
          <a:sy n="56" d="100"/>
        </p:scale>
        <p:origin x="1532" y="44"/>
      </p:cViewPr>
      <p:guideLst>
        <p:guide pos="432"/>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4" d="100"/>
          <a:sy n="74" d="100"/>
        </p:scale>
        <p:origin x="40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e Ng" userId="718a2bfd-0a06-4ff3-8162-2471fc9c9072" providerId="ADAL" clId="{8FA434F7-16DD-4D08-B59C-053A04373ECB}"/>
    <pc:docChg chg="undo custSel addSld delSld modSld sldOrd">
      <pc:chgData name="Lynne Ng" userId="718a2bfd-0a06-4ff3-8162-2471fc9c9072" providerId="ADAL" clId="{8FA434F7-16DD-4D08-B59C-053A04373ECB}" dt="2026-03-21T10:23:24.012" v="1527" actId="2696"/>
      <pc:docMkLst>
        <pc:docMk/>
      </pc:docMkLst>
      <pc:sldChg chg="addSp delSp modSp mod">
        <pc:chgData name="Lynne Ng" userId="718a2bfd-0a06-4ff3-8162-2471fc9c9072" providerId="ADAL" clId="{8FA434F7-16DD-4D08-B59C-053A04373ECB}" dt="2026-03-20T07:15:33.935" v="380" actId="1035"/>
        <pc:sldMkLst>
          <pc:docMk/>
          <pc:sldMk cId="1639799154" sldId="258"/>
        </pc:sldMkLst>
        <pc:spChg chg="mod">
          <ac:chgData name="Lynne Ng" userId="718a2bfd-0a06-4ff3-8162-2471fc9c9072" providerId="ADAL" clId="{8FA434F7-16DD-4D08-B59C-053A04373ECB}" dt="2026-03-20T07:14:58.486" v="370" actId="1035"/>
          <ac:spMkLst>
            <pc:docMk/>
            <pc:sldMk cId="1639799154" sldId="258"/>
            <ac:spMk id="2" creationId="{8C543F67-9C70-4748-8C0C-3A7863422F99}"/>
          </ac:spMkLst>
        </pc:spChg>
        <pc:spChg chg="mod">
          <ac:chgData name="Lynne Ng" userId="718a2bfd-0a06-4ff3-8162-2471fc9c9072" providerId="ADAL" clId="{8FA434F7-16DD-4D08-B59C-053A04373ECB}" dt="2026-03-20T07:15:24.643" v="373" actId="14100"/>
          <ac:spMkLst>
            <pc:docMk/>
            <pc:sldMk cId="1639799154" sldId="258"/>
            <ac:spMk id="3" creationId="{95B371F2-DBA5-415A-82C8-651F587B857A}"/>
          </ac:spMkLst>
        </pc:spChg>
        <pc:spChg chg="mod">
          <ac:chgData name="Lynne Ng" userId="718a2bfd-0a06-4ff3-8162-2471fc9c9072" providerId="ADAL" clId="{8FA434F7-16DD-4D08-B59C-053A04373ECB}" dt="2026-03-20T07:15:33.935" v="380" actId="1035"/>
          <ac:spMkLst>
            <pc:docMk/>
            <pc:sldMk cId="1639799154" sldId="258"/>
            <ac:spMk id="4" creationId="{7255AEEE-8693-8FF3-A12B-3541E75C2961}"/>
          </ac:spMkLst>
        </pc:spChg>
        <pc:spChg chg="add del">
          <ac:chgData name="Lynne Ng" userId="718a2bfd-0a06-4ff3-8162-2471fc9c9072" providerId="ADAL" clId="{8FA434F7-16DD-4D08-B59C-053A04373ECB}" dt="2026-03-20T07:13:25.243" v="349" actId="22"/>
          <ac:spMkLst>
            <pc:docMk/>
            <pc:sldMk cId="1639799154" sldId="258"/>
            <ac:spMk id="6" creationId="{FB26CAE4-C7F3-4898-A10D-0FE27FEFA4FF}"/>
          </ac:spMkLst>
        </pc:spChg>
        <pc:spChg chg="mod">
          <ac:chgData name="Lynne Ng" userId="718a2bfd-0a06-4ff3-8162-2471fc9c9072" providerId="ADAL" clId="{8FA434F7-16DD-4D08-B59C-053A04373ECB}" dt="2026-03-20T07:14:58.486" v="370" actId="1035"/>
          <ac:spMkLst>
            <pc:docMk/>
            <pc:sldMk cId="1639799154" sldId="258"/>
            <ac:spMk id="8" creationId="{5AB1630D-CC24-443B-B8F7-86EFA657EE01}"/>
          </ac:spMkLst>
        </pc:spChg>
        <pc:picChg chg="mod">
          <ac:chgData name="Lynne Ng" userId="718a2bfd-0a06-4ff3-8162-2471fc9c9072" providerId="ADAL" clId="{8FA434F7-16DD-4D08-B59C-053A04373ECB}" dt="2026-03-20T07:14:58.486" v="370" actId="1035"/>
          <ac:picMkLst>
            <pc:docMk/>
            <pc:sldMk cId="1639799154" sldId="258"/>
            <ac:picMk id="15" creationId="{0BB33CF7-2552-496C-D506-E09CED214DAB}"/>
          </ac:picMkLst>
        </pc:picChg>
      </pc:sldChg>
      <pc:sldChg chg="modSp del mod ord">
        <pc:chgData name="Lynne Ng" userId="718a2bfd-0a06-4ff3-8162-2471fc9c9072" providerId="ADAL" clId="{8FA434F7-16DD-4D08-B59C-053A04373ECB}" dt="2026-03-21T10:23:24.012" v="1527" actId="2696"/>
        <pc:sldMkLst>
          <pc:docMk/>
          <pc:sldMk cId="2488837578" sldId="271"/>
        </pc:sldMkLst>
        <pc:spChg chg="mod">
          <ac:chgData name="Lynne Ng" userId="718a2bfd-0a06-4ff3-8162-2471fc9c9072" providerId="ADAL" clId="{8FA434F7-16DD-4D08-B59C-053A04373ECB}" dt="2026-03-20T08:22:02.579" v="1095" actId="255"/>
          <ac:spMkLst>
            <pc:docMk/>
            <pc:sldMk cId="2488837578" sldId="271"/>
            <ac:spMk id="2" creationId="{CC7CDCCB-5615-79A1-EB7A-2B708D0685EF}"/>
          </ac:spMkLst>
        </pc:spChg>
        <pc:spChg chg="mod">
          <ac:chgData name="Lynne Ng" userId="718a2bfd-0a06-4ff3-8162-2471fc9c9072" providerId="ADAL" clId="{8FA434F7-16DD-4D08-B59C-053A04373ECB}" dt="2026-03-20T08:19:25.818" v="1065" actId="20577"/>
          <ac:spMkLst>
            <pc:docMk/>
            <pc:sldMk cId="2488837578" sldId="271"/>
            <ac:spMk id="93" creationId="{7D77CB71-570B-7E11-3181-6829813FE695}"/>
          </ac:spMkLst>
        </pc:spChg>
        <pc:spChg chg="mod">
          <ac:chgData name="Lynne Ng" userId="718a2bfd-0a06-4ff3-8162-2471fc9c9072" providerId="ADAL" clId="{8FA434F7-16DD-4D08-B59C-053A04373ECB}" dt="2026-03-20T08:21:54.251" v="1094" actId="20577"/>
          <ac:spMkLst>
            <pc:docMk/>
            <pc:sldMk cId="2488837578" sldId="271"/>
            <ac:spMk id="94" creationId="{6A3AA056-FB44-65AF-203F-83519FBBF198}"/>
          </ac:spMkLst>
        </pc:spChg>
        <pc:spChg chg="mod">
          <ac:chgData name="Lynne Ng" userId="718a2bfd-0a06-4ff3-8162-2471fc9c9072" providerId="ADAL" clId="{8FA434F7-16DD-4D08-B59C-053A04373ECB}" dt="2026-03-20T08:19:12.867" v="1062" actId="207"/>
          <ac:spMkLst>
            <pc:docMk/>
            <pc:sldMk cId="2488837578" sldId="271"/>
            <ac:spMk id="96" creationId="{4BD7E571-AF80-3B0D-5EF0-1E3E626641F0}"/>
          </ac:spMkLst>
        </pc:spChg>
        <pc:spChg chg="mod">
          <ac:chgData name="Lynne Ng" userId="718a2bfd-0a06-4ff3-8162-2471fc9c9072" providerId="ADAL" clId="{8FA434F7-16DD-4D08-B59C-053A04373ECB}" dt="2026-03-20T08:19:54.287" v="1069" actId="255"/>
          <ac:spMkLst>
            <pc:docMk/>
            <pc:sldMk cId="2488837578" sldId="271"/>
            <ac:spMk id="97" creationId="{9907BA34-9CD7-CC78-251C-B8BB34C95750}"/>
          </ac:spMkLst>
        </pc:spChg>
        <pc:spChg chg="mod">
          <ac:chgData name="Lynne Ng" userId="718a2bfd-0a06-4ff3-8162-2471fc9c9072" providerId="ADAL" clId="{8FA434F7-16DD-4D08-B59C-053A04373ECB}" dt="2026-03-20T08:19:03.056" v="1059" actId="207"/>
          <ac:spMkLst>
            <pc:docMk/>
            <pc:sldMk cId="2488837578" sldId="271"/>
            <ac:spMk id="98" creationId="{C6A1DBAD-1CED-FF4D-A6F8-03F5E84C7C27}"/>
          </ac:spMkLst>
        </pc:spChg>
        <pc:spChg chg="mod">
          <ac:chgData name="Lynne Ng" userId="718a2bfd-0a06-4ff3-8162-2471fc9c9072" providerId="ADAL" clId="{8FA434F7-16DD-4D08-B59C-053A04373ECB}" dt="2026-03-20T08:20:01.276" v="1070" actId="207"/>
          <ac:spMkLst>
            <pc:docMk/>
            <pc:sldMk cId="2488837578" sldId="271"/>
            <ac:spMk id="101" creationId="{5E77A6A2-49DF-3E7F-A98E-01E1E71F409B}"/>
          </ac:spMkLst>
        </pc:spChg>
        <pc:spChg chg="mod">
          <ac:chgData name="Lynne Ng" userId="718a2bfd-0a06-4ff3-8162-2471fc9c9072" providerId="ADAL" clId="{8FA434F7-16DD-4D08-B59C-053A04373ECB}" dt="2026-03-20T08:20:12.203" v="1073" actId="255"/>
          <ac:spMkLst>
            <pc:docMk/>
            <pc:sldMk cId="2488837578" sldId="271"/>
            <ac:spMk id="102" creationId="{5DA6BD2C-27A1-4E1A-D14E-533411C3EAEE}"/>
          </ac:spMkLst>
        </pc:spChg>
      </pc:sldChg>
      <pc:sldChg chg="modSp del mod">
        <pc:chgData name="Lynne Ng" userId="718a2bfd-0a06-4ff3-8162-2471fc9c9072" providerId="ADAL" clId="{8FA434F7-16DD-4D08-B59C-053A04373ECB}" dt="2026-03-20T07:12:18.018" v="283" actId="2696"/>
        <pc:sldMkLst>
          <pc:docMk/>
          <pc:sldMk cId="413412984" sldId="276"/>
        </pc:sldMkLst>
      </pc:sldChg>
      <pc:sldChg chg="modSp mod">
        <pc:chgData name="Lynne Ng" userId="718a2bfd-0a06-4ff3-8162-2471fc9c9072" providerId="ADAL" clId="{8FA434F7-16DD-4D08-B59C-053A04373ECB}" dt="2026-03-20T07:43:12.850" v="1023" actId="20577"/>
        <pc:sldMkLst>
          <pc:docMk/>
          <pc:sldMk cId="343084878" sldId="278"/>
        </pc:sldMkLst>
        <pc:spChg chg="mod">
          <ac:chgData name="Lynne Ng" userId="718a2bfd-0a06-4ff3-8162-2471fc9c9072" providerId="ADAL" clId="{8FA434F7-16DD-4D08-B59C-053A04373ECB}" dt="2026-03-20T07:19:06.196" v="392" actId="20577"/>
          <ac:spMkLst>
            <pc:docMk/>
            <pc:sldMk cId="343084878" sldId="278"/>
            <ac:spMk id="4" creationId="{DA821450-3024-4103-98AE-6D80CECEDA41}"/>
          </ac:spMkLst>
        </pc:spChg>
        <pc:spChg chg="mod">
          <ac:chgData name="Lynne Ng" userId="718a2bfd-0a06-4ff3-8162-2471fc9c9072" providerId="ADAL" clId="{8FA434F7-16DD-4D08-B59C-053A04373ECB}" dt="2026-03-20T07:43:12.850" v="1023" actId="20577"/>
          <ac:spMkLst>
            <pc:docMk/>
            <pc:sldMk cId="343084878" sldId="278"/>
            <ac:spMk id="12" creationId="{1EAD7085-9AFF-3797-45FF-FEAA2FF0B850}"/>
          </ac:spMkLst>
        </pc:spChg>
        <pc:spChg chg="mod">
          <ac:chgData name="Lynne Ng" userId="718a2bfd-0a06-4ff3-8162-2471fc9c9072" providerId="ADAL" clId="{8FA434F7-16DD-4D08-B59C-053A04373ECB}" dt="2026-03-20T07:39:59.572" v="914" actId="20577"/>
          <ac:spMkLst>
            <pc:docMk/>
            <pc:sldMk cId="343084878" sldId="278"/>
            <ac:spMk id="13" creationId="{97F15168-2188-116E-E721-647F2A2DDFF1}"/>
          </ac:spMkLst>
        </pc:spChg>
        <pc:spChg chg="mod">
          <ac:chgData name="Lynne Ng" userId="718a2bfd-0a06-4ff3-8162-2471fc9c9072" providerId="ADAL" clId="{8FA434F7-16DD-4D08-B59C-053A04373ECB}" dt="2026-03-20T07:42:03.220" v="972" actId="20577"/>
          <ac:spMkLst>
            <pc:docMk/>
            <pc:sldMk cId="343084878" sldId="278"/>
            <ac:spMk id="14" creationId="{93EFFE59-C07C-1039-B82E-789FFA2D622F}"/>
          </ac:spMkLst>
        </pc:spChg>
      </pc:sldChg>
      <pc:sldChg chg="addSp delSp modSp mod">
        <pc:chgData name="Lynne Ng" userId="718a2bfd-0a06-4ff3-8162-2471fc9c9072" providerId="ADAL" clId="{8FA434F7-16DD-4D08-B59C-053A04373ECB}" dt="2026-03-20T09:56:05.305" v="1526" actId="6549"/>
        <pc:sldMkLst>
          <pc:docMk/>
          <pc:sldMk cId="2256127617" sldId="279"/>
        </pc:sldMkLst>
        <pc:spChg chg="del">
          <ac:chgData name="Lynne Ng" userId="718a2bfd-0a06-4ff3-8162-2471fc9c9072" providerId="ADAL" clId="{8FA434F7-16DD-4D08-B59C-053A04373ECB}" dt="2026-03-20T07:38:55.815" v="878" actId="478"/>
          <ac:spMkLst>
            <pc:docMk/>
            <pc:sldMk cId="2256127617" sldId="279"/>
            <ac:spMk id="2" creationId="{F41CC846-C8F6-A40B-80F9-DAC4E48AC6DB}"/>
          </ac:spMkLst>
        </pc:spChg>
        <pc:spChg chg="del mod">
          <ac:chgData name="Lynne Ng" userId="718a2bfd-0a06-4ff3-8162-2471fc9c9072" providerId="ADAL" clId="{8FA434F7-16DD-4D08-B59C-053A04373ECB}" dt="2026-03-20T07:38:54.752" v="877" actId="478"/>
          <ac:spMkLst>
            <pc:docMk/>
            <pc:sldMk cId="2256127617" sldId="279"/>
            <ac:spMk id="3" creationId="{1B2DEE28-01A2-DAF4-FDF6-2856BB1E4B18}"/>
          </ac:spMkLst>
        </pc:spChg>
        <pc:spChg chg="add mod">
          <ac:chgData name="Lynne Ng" userId="718a2bfd-0a06-4ff3-8162-2471fc9c9072" providerId="ADAL" clId="{8FA434F7-16DD-4D08-B59C-053A04373ECB}" dt="2026-03-20T08:45:19.668" v="1314" actId="207"/>
          <ac:spMkLst>
            <pc:docMk/>
            <pc:sldMk cId="2256127617" sldId="279"/>
            <ac:spMk id="4" creationId="{310D9878-F8D3-E0E9-B7A9-04414D61B57D}"/>
          </ac:spMkLst>
        </pc:spChg>
        <pc:spChg chg="mod">
          <ac:chgData name="Lynne Ng" userId="718a2bfd-0a06-4ff3-8162-2471fc9c9072" providerId="ADAL" clId="{8FA434F7-16DD-4D08-B59C-053A04373ECB}" dt="2026-03-20T09:55:56.783" v="1525" actId="33524"/>
          <ac:spMkLst>
            <pc:docMk/>
            <pc:sldMk cId="2256127617" sldId="279"/>
            <ac:spMk id="5" creationId="{06A9A942-3931-C73F-125C-88495AD74626}"/>
          </ac:spMkLst>
        </pc:spChg>
        <pc:spChg chg="del mod">
          <ac:chgData name="Lynne Ng" userId="718a2bfd-0a06-4ff3-8162-2471fc9c9072" providerId="ADAL" clId="{8FA434F7-16DD-4D08-B59C-053A04373ECB}" dt="2026-03-20T08:29:31.003" v="1133" actId="21"/>
          <ac:spMkLst>
            <pc:docMk/>
            <pc:sldMk cId="2256127617" sldId="279"/>
            <ac:spMk id="6" creationId="{517A47BA-5401-E138-B86D-90E872C0EC85}"/>
          </ac:spMkLst>
        </pc:spChg>
        <pc:spChg chg="add mod">
          <ac:chgData name="Lynne Ng" userId="718a2bfd-0a06-4ff3-8162-2471fc9c9072" providerId="ADAL" clId="{8FA434F7-16DD-4D08-B59C-053A04373ECB}" dt="2026-03-20T09:06:07.882" v="1348" actId="6549"/>
          <ac:spMkLst>
            <pc:docMk/>
            <pc:sldMk cId="2256127617" sldId="279"/>
            <ac:spMk id="7" creationId="{CED61A3C-14ED-5F7C-647E-52551E7583D8}"/>
          </ac:spMkLst>
        </pc:spChg>
        <pc:spChg chg="add mod">
          <ac:chgData name="Lynne Ng" userId="718a2bfd-0a06-4ff3-8162-2471fc9c9072" providerId="ADAL" clId="{8FA434F7-16DD-4D08-B59C-053A04373ECB}" dt="2026-03-20T09:55:33.749" v="1524" actId="20577"/>
          <ac:spMkLst>
            <pc:docMk/>
            <pc:sldMk cId="2256127617" sldId="279"/>
            <ac:spMk id="8" creationId="{649D3366-E959-64C3-AD66-CCA29F54095C}"/>
          </ac:spMkLst>
        </pc:spChg>
        <pc:spChg chg="del mod">
          <ac:chgData name="Lynne Ng" userId="718a2bfd-0a06-4ff3-8162-2471fc9c9072" providerId="ADAL" clId="{8FA434F7-16DD-4D08-B59C-053A04373ECB}" dt="2026-03-20T07:38:51.040" v="874" actId="478"/>
          <ac:spMkLst>
            <pc:docMk/>
            <pc:sldMk cId="2256127617" sldId="279"/>
            <ac:spMk id="9" creationId="{C0F6F8BD-6435-5A11-9AF7-3EDD606D0892}"/>
          </ac:spMkLst>
        </pc:spChg>
        <pc:spChg chg="del mod">
          <ac:chgData name="Lynne Ng" userId="718a2bfd-0a06-4ff3-8162-2471fc9c9072" providerId="ADAL" clId="{8FA434F7-16DD-4D08-B59C-053A04373ECB}" dt="2026-03-20T08:27:42.102" v="1106" actId="21"/>
          <ac:spMkLst>
            <pc:docMk/>
            <pc:sldMk cId="2256127617" sldId="279"/>
            <ac:spMk id="10" creationId="{339805BA-ACE1-805B-6096-7FC0935516F1}"/>
          </ac:spMkLst>
        </pc:spChg>
        <pc:spChg chg="del mod">
          <ac:chgData name="Lynne Ng" userId="718a2bfd-0a06-4ff3-8162-2471fc9c9072" providerId="ADAL" clId="{8FA434F7-16DD-4D08-B59C-053A04373ECB}" dt="2026-03-20T08:29:05.702" v="1127" actId="21"/>
          <ac:spMkLst>
            <pc:docMk/>
            <pc:sldMk cId="2256127617" sldId="279"/>
            <ac:spMk id="11" creationId="{ACAF3FC5-4B08-16EF-BE7D-05DF61937703}"/>
          </ac:spMkLst>
        </pc:spChg>
        <pc:spChg chg="add mod">
          <ac:chgData name="Lynne Ng" userId="718a2bfd-0a06-4ff3-8162-2471fc9c9072" providerId="ADAL" clId="{8FA434F7-16DD-4D08-B59C-053A04373ECB}" dt="2026-03-20T08:58:15.271" v="1339" actId="20577"/>
          <ac:spMkLst>
            <pc:docMk/>
            <pc:sldMk cId="2256127617" sldId="279"/>
            <ac:spMk id="12" creationId="{D27285C1-F7F4-C24F-8ACA-35EC66F4DCB2}"/>
          </ac:spMkLst>
        </pc:spChg>
        <pc:spChg chg="del mod">
          <ac:chgData name="Lynne Ng" userId="718a2bfd-0a06-4ff3-8162-2471fc9c9072" providerId="ADAL" clId="{8FA434F7-16DD-4D08-B59C-053A04373ECB}" dt="2026-03-20T08:44:01.126" v="1309" actId="478"/>
          <ac:spMkLst>
            <pc:docMk/>
            <pc:sldMk cId="2256127617" sldId="279"/>
            <ac:spMk id="13" creationId="{4F116D66-E431-9F9A-BB63-DFC6A91FD7D1}"/>
          </ac:spMkLst>
        </pc:spChg>
        <pc:spChg chg="add mod">
          <ac:chgData name="Lynne Ng" userId="718a2bfd-0a06-4ff3-8162-2471fc9c9072" providerId="ADAL" clId="{8FA434F7-16DD-4D08-B59C-053A04373ECB}" dt="2026-03-20T09:23:22.169" v="1478" actId="33524"/>
          <ac:spMkLst>
            <pc:docMk/>
            <pc:sldMk cId="2256127617" sldId="279"/>
            <ac:spMk id="14" creationId="{ACAF3FC5-4B08-16EF-BE7D-05DF61937703}"/>
          </ac:spMkLst>
        </pc:spChg>
        <pc:spChg chg="del">
          <ac:chgData name="Lynne Ng" userId="718a2bfd-0a06-4ff3-8162-2471fc9c9072" providerId="ADAL" clId="{8FA434F7-16DD-4D08-B59C-053A04373ECB}" dt="2026-03-20T08:40:45.384" v="1269" actId="478"/>
          <ac:spMkLst>
            <pc:docMk/>
            <pc:sldMk cId="2256127617" sldId="279"/>
            <ac:spMk id="15" creationId="{A9158932-7836-3074-3D83-6D778FD1430E}"/>
          </ac:spMkLst>
        </pc:spChg>
        <pc:spChg chg="add mod">
          <ac:chgData name="Lynne Ng" userId="718a2bfd-0a06-4ff3-8162-2471fc9c9072" providerId="ADAL" clId="{8FA434F7-16DD-4D08-B59C-053A04373ECB}" dt="2026-03-20T08:40:40.134" v="1268"/>
          <ac:spMkLst>
            <pc:docMk/>
            <pc:sldMk cId="2256127617" sldId="279"/>
            <ac:spMk id="16" creationId="{65554A71-88E9-9234-195E-96569689461B}"/>
          </ac:spMkLst>
        </pc:spChg>
        <pc:spChg chg="add mod">
          <ac:chgData name="Lynne Ng" userId="718a2bfd-0a06-4ff3-8162-2471fc9c9072" providerId="ADAL" clId="{8FA434F7-16DD-4D08-B59C-053A04373ECB}" dt="2026-03-20T08:40:40.134" v="1268"/>
          <ac:spMkLst>
            <pc:docMk/>
            <pc:sldMk cId="2256127617" sldId="279"/>
            <ac:spMk id="17" creationId="{9D9D3A40-6EA0-91EB-CEA2-747120FAAC5D}"/>
          </ac:spMkLst>
        </pc:spChg>
        <pc:spChg chg="add mod">
          <ac:chgData name="Lynne Ng" userId="718a2bfd-0a06-4ff3-8162-2471fc9c9072" providerId="ADAL" clId="{8FA434F7-16DD-4D08-B59C-053A04373ECB}" dt="2026-03-20T08:40:40.134" v="1268"/>
          <ac:spMkLst>
            <pc:docMk/>
            <pc:sldMk cId="2256127617" sldId="279"/>
            <ac:spMk id="18" creationId="{DCDC3346-2F0E-91F2-B6FF-5A7684482F50}"/>
          </ac:spMkLst>
        </pc:spChg>
        <pc:spChg chg="add del mod">
          <ac:chgData name="Lynne Ng" userId="718a2bfd-0a06-4ff3-8162-2471fc9c9072" providerId="ADAL" clId="{8FA434F7-16DD-4D08-B59C-053A04373ECB}" dt="2026-03-20T08:40:48.352" v="1270" actId="478"/>
          <ac:spMkLst>
            <pc:docMk/>
            <pc:sldMk cId="2256127617" sldId="279"/>
            <ac:spMk id="20" creationId="{F8B7B3BA-E6F8-07C9-1521-D368C2FB7A4C}"/>
          </ac:spMkLst>
        </pc:spChg>
        <pc:spChg chg="add mod">
          <ac:chgData name="Lynne Ng" userId="718a2bfd-0a06-4ff3-8162-2471fc9c9072" providerId="ADAL" clId="{8FA434F7-16DD-4D08-B59C-053A04373ECB}" dt="2026-03-20T09:56:05.305" v="1526" actId="6549"/>
          <ac:spMkLst>
            <pc:docMk/>
            <pc:sldMk cId="2256127617" sldId="279"/>
            <ac:spMk id="96" creationId="{7F68C018-13EB-79B1-2216-3BFFA088AD5B}"/>
          </ac:spMkLst>
        </pc:spChg>
        <pc:spChg chg="del">
          <ac:chgData name="Lynne Ng" userId="718a2bfd-0a06-4ff3-8162-2471fc9c9072" providerId="ADAL" clId="{8FA434F7-16DD-4D08-B59C-053A04373ECB}" dt="2026-03-20T07:38:52.450" v="875" actId="478"/>
          <ac:spMkLst>
            <pc:docMk/>
            <pc:sldMk cId="2256127617" sldId="279"/>
            <ac:spMk id="97" creationId="{4C46EA8F-CA6A-F683-B139-443F507BF418}"/>
          </ac:spMkLst>
        </pc:spChg>
      </pc:sldChg>
      <pc:sldChg chg="addSp delSp modSp add mod ord">
        <pc:chgData name="Lynne Ng" userId="718a2bfd-0a06-4ff3-8162-2471fc9c9072" providerId="ADAL" clId="{8FA434F7-16DD-4D08-B59C-053A04373ECB}" dt="2026-03-20T09:47:21.163" v="1494" actId="6549"/>
        <pc:sldMkLst>
          <pc:docMk/>
          <pc:sldMk cId="2161998119" sldId="280"/>
        </pc:sldMkLst>
        <pc:spChg chg="del mod">
          <ac:chgData name="Lynne Ng" userId="718a2bfd-0a06-4ff3-8162-2471fc9c9072" providerId="ADAL" clId="{8FA434F7-16DD-4D08-B59C-053A04373ECB}" dt="2026-03-20T08:27:54.579" v="1112" actId="21"/>
          <ac:spMkLst>
            <pc:docMk/>
            <pc:sldMk cId="2161998119" sldId="280"/>
            <ac:spMk id="2" creationId="{310D9878-F8D3-E0E9-B7A9-04414D61B57D}"/>
          </ac:spMkLst>
        </pc:spChg>
        <pc:spChg chg="del mod">
          <ac:chgData name="Lynne Ng" userId="718a2bfd-0a06-4ff3-8162-2471fc9c9072" providerId="ADAL" clId="{8FA434F7-16DD-4D08-B59C-053A04373ECB}" dt="2026-03-20T08:28:17.773" v="1116" actId="21"/>
          <ac:spMkLst>
            <pc:docMk/>
            <pc:sldMk cId="2161998119" sldId="280"/>
            <ac:spMk id="3" creationId="{649D3366-E959-64C3-AD66-CCA29F54095C}"/>
          </ac:spMkLst>
        </pc:spChg>
        <pc:spChg chg="add del mod">
          <ac:chgData name="Lynne Ng" userId="718a2bfd-0a06-4ff3-8162-2471fc9c9072" providerId="ADAL" clId="{8FA434F7-16DD-4D08-B59C-053A04373ECB}" dt="2026-03-20T08:30:51.228" v="1145" actId="21"/>
          <ac:spMkLst>
            <pc:docMk/>
            <pc:sldMk cId="2161998119" sldId="280"/>
            <ac:spMk id="4" creationId="{ACAF3FC5-4B08-16EF-BE7D-05DF61937703}"/>
          </ac:spMkLst>
        </pc:spChg>
        <pc:spChg chg="mod">
          <ac:chgData name="Lynne Ng" userId="718a2bfd-0a06-4ff3-8162-2471fc9c9072" providerId="ADAL" clId="{8FA434F7-16DD-4D08-B59C-053A04373ECB}" dt="2026-03-20T09:47:21.163" v="1494" actId="6549"/>
          <ac:spMkLst>
            <pc:docMk/>
            <pc:sldMk cId="2161998119" sldId="280"/>
            <ac:spMk id="5" creationId="{ADBEA5AE-BF60-B847-0800-83023A36A2B0}"/>
          </ac:spMkLst>
        </pc:spChg>
        <pc:spChg chg="mod">
          <ac:chgData name="Lynne Ng" userId="718a2bfd-0a06-4ff3-8162-2471fc9c9072" providerId="ADAL" clId="{8FA434F7-16DD-4D08-B59C-053A04373ECB}" dt="2026-03-20T09:08:35.805" v="1380" actId="113"/>
          <ac:spMkLst>
            <pc:docMk/>
            <pc:sldMk cId="2161998119" sldId="280"/>
            <ac:spMk id="6" creationId="{416D9086-D5DA-2479-D8C0-29EB12414298}"/>
          </ac:spMkLst>
        </pc:spChg>
        <pc:spChg chg="add mod">
          <ac:chgData name="Lynne Ng" userId="718a2bfd-0a06-4ff3-8162-2471fc9c9072" providerId="ADAL" clId="{8FA434F7-16DD-4D08-B59C-053A04373ECB}" dt="2026-03-20T09:22:52.602" v="1477" actId="255"/>
          <ac:spMkLst>
            <pc:docMk/>
            <pc:sldMk cId="2161998119" sldId="280"/>
            <ac:spMk id="7" creationId="{517A47BA-5401-E138-B86D-90E872C0EC85}"/>
          </ac:spMkLst>
        </pc:spChg>
        <pc:spChg chg="add mod">
          <ac:chgData name="Lynne Ng" userId="718a2bfd-0a06-4ff3-8162-2471fc9c9072" providerId="ADAL" clId="{8FA434F7-16DD-4D08-B59C-053A04373ECB}" dt="2026-03-20T08:38:00.667" v="1240"/>
          <ac:spMkLst>
            <pc:docMk/>
            <pc:sldMk cId="2161998119" sldId="280"/>
            <ac:spMk id="8" creationId="{73F025FC-E252-E820-8A4E-9DA16DB08CE0}"/>
          </ac:spMkLst>
        </pc:spChg>
        <pc:spChg chg="del mod">
          <ac:chgData name="Lynne Ng" userId="718a2bfd-0a06-4ff3-8162-2471fc9c9072" providerId="ADAL" clId="{8FA434F7-16DD-4D08-B59C-053A04373ECB}" dt="2026-03-20T08:29:23.929" v="1130" actId="21"/>
          <ac:spMkLst>
            <pc:docMk/>
            <pc:sldMk cId="2161998119" sldId="280"/>
            <ac:spMk id="9" creationId="{D27285C1-F7F4-C24F-8ACA-35EC66F4DCB2}"/>
          </ac:spMkLst>
        </pc:spChg>
        <pc:spChg chg="mod">
          <ac:chgData name="Lynne Ng" userId="718a2bfd-0a06-4ff3-8162-2471fc9c9072" providerId="ADAL" clId="{8FA434F7-16DD-4D08-B59C-053A04373ECB}" dt="2026-03-20T08:50:56.961" v="1329" actId="207"/>
          <ac:spMkLst>
            <pc:docMk/>
            <pc:sldMk cId="2161998119" sldId="280"/>
            <ac:spMk id="10" creationId="{0C6244E6-E4E6-F2A5-E678-7AA5DBB2F370}"/>
          </ac:spMkLst>
        </pc:spChg>
        <pc:spChg chg="mod">
          <ac:chgData name="Lynne Ng" userId="718a2bfd-0a06-4ff3-8162-2471fc9c9072" providerId="ADAL" clId="{8FA434F7-16DD-4D08-B59C-053A04373ECB}" dt="2026-03-20T08:55:01.575" v="1335"/>
          <ac:spMkLst>
            <pc:docMk/>
            <pc:sldMk cId="2161998119" sldId="280"/>
            <ac:spMk id="11" creationId="{3E850EB1-6683-8B34-2374-0AADC10A8461}"/>
          </ac:spMkLst>
        </pc:spChg>
        <pc:spChg chg="add mod">
          <ac:chgData name="Lynne Ng" userId="718a2bfd-0a06-4ff3-8162-2471fc9c9072" providerId="ADAL" clId="{8FA434F7-16DD-4D08-B59C-053A04373ECB}" dt="2026-03-20T08:38:00.667" v="1240"/>
          <ac:spMkLst>
            <pc:docMk/>
            <pc:sldMk cId="2161998119" sldId="280"/>
            <ac:spMk id="12" creationId="{54F299F4-2BDD-9FFA-5996-0905AF0C25A6}"/>
          </ac:spMkLst>
        </pc:spChg>
        <pc:spChg chg="del">
          <ac:chgData name="Lynne Ng" userId="718a2bfd-0a06-4ff3-8162-2471fc9c9072" providerId="ADAL" clId="{8FA434F7-16DD-4D08-B59C-053A04373ECB}" dt="2026-03-20T08:44:04.579" v="1310" actId="478"/>
          <ac:spMkLst>
            <pc:docMk/>
            <pc:sldMk cId="2161998119" sldId="280"/>
            <ac:spMk id="13" creationId="{C99FB076-DDE4-B79D-6302-D6BB420CAE35}"/>
          </ac:spMkLst>
        </pc:spChg>
        <pc:spChg chg="add mod">
          <ac:chgData name="Lynne Ng" userId="718a2bfd-0a06-4ff3-8162-2471fc9c9072" providerId="ADAL" clId="{8FA434F7-16DD-4D08-B59C-053A04373ECB}" dt="2026-03-20T08:38:00.667" v="1240"/>
          <ac:spMkLst>
            <pc:docMk/>
            <pc:sldMk cId="2161998119" sldId="280"/>
            <ac:spMk id="14" creationId="{FC0BF593-3728-BDBD-AD96-A2B4D19B497F}"/>
          </ac:spMkLst>
        </pc:spChg>
        <pc:spChg chg="del">
          <ac:chgData name="Lynne Ng" userId="718a2bfd-0a06-4ff3-8162-2471fc9c9072" providerId="ADAL" clId="{8FA434F7-16DD-4D08-B59C-053A04373ECB}" dt="2026-03-20T08:38:04.461" v="1241" actId="478"/>
          <ac:spMkLst>
            <pc:docMk/>
            <pc:sldMk cId="2161998119" sldId="280"/>
            <ac:spMk id="15" creationId="{AB9DEFAF-044F-6306-0204-0045D256EBE5}"/>
          </ac:spMkLst>
        </pc:spChg>
        <pc:spChg chg="add del mod">
          <ac:chgData name="Lynne Ng" userId="718a2bfd-0a06-4ff3-8162-2471fc9c9072" providerId="ADAL" clId="{8FA434F7-16DD-4D08-B59C-053A04373ECB}" dt="2026-03-20T08:38:11.925" v="1242" actId="478"/>
          <ac:spMkLst>
            <pc:docMk/>
            <pc:sldMk cId="2161998119" sldId="280"/>
            <ac:spMk id="17" creationId="{6D4D6F4E-119E-1470-BEDE-7BCAB1012128}"/>
          </ac:spMkLst>
        </pc:spChg>
        <pc:spChg chg="add mod">
          <ac:chgData name="Lynne Ng" userId="718a2bfd-0a06-4ff3-8162-2471fc9c9072" providerId="ADAL" clId="{8FA434F7-16DD-4D08-B59C-053A04373ECB}" dt="2026-03-20T09:19:13.348" v="1414" actId="20577"/>
          <ac:spMkLst>
            <pc:docMk/>
            <pc:sldMk cId="2161998119" sldId="280"/>
            <ac:spMk id="94" creationId="{C0B29149-9B88-1C11-82DB-540AC9F3CFCA}"/>
          </ac:spMkLst>
        </pc:spChg>
        <pc:spChg chg="del mod">
          <ac:chgData name="Lynne Ng" userId="718a2bfd-0a06-4ff3-8162-2471fc9c9072" providerId="ADAL" clId="{8FA434F7-16DD-4D08-B59C-053A04373ECB}" dt="2026-03-20T08:28:17.773" v="1116" actId="21"/>
          <ac:spMkLst>
            <pc:docMk/>
            <pc:sldMk cId="2161998119" sldId="280"/>
            <ac:spMk id="97" creationId="{CED61A3C-14ED-5F7C-647E-52551E7583D8}"/>
          </ac:spMkLst>
        </pc:spChg>
      </pc:sldChg>
      <pc:sldChg chg="addSp delSp modSp add mod ord">
        <pc:chgData name="Lynne Ng" userId="718a2bfd-0a06-4ff3-8162-2471fc9c9072" providerId="ADAL" clId="{8FA434F7-16DD-4D08-B59C-053A04373ECB}" dt="2026-03-20T09:45:17.970" v="1492"/>
        <pc:sldMkLst>
          <pc:docMk/>
          <pc:sldMk cId="3883334149" sldId="281"/>
        </pc:sldMkLst>
        <pc:spChg chg="mod">
          <ac:chgData name="Lynne Ng" userId="718a2bfd-0a06-4ff3-8162-2471fc9c9072" providerId="ADAL" clId="{8FA434F7-16DD-4D08-B59C-053A04373ECB}" dt="2026-03-20T09:15:39.217" v="1408"/>
          <ac:spMkLst>
            <pc:docMk/>
            <pc:sldMk cId="3883334149" sldId="281"/>
            <ac:spMk id="2" creationId="{C47C40E5-DFB5-3468-463A-6D1D1C8011F4}"/>
          </ac:spMkLst>
        </pc:spChg>
        <pc:spChg chg="del mod">
          <ac:chgData name="Lynne Ng" userId="718a2bfd-0a06-4ff3-8162-2471fc9c9072" providerId="ADAL" clId="{8FA434F7-16DD-4D08-B59C-053A04373ECB}" dt="2026-03-20T08:36:11.771" v="1229" actId="478"/>
          <ac:spMkLst>
            <pc:docMk/>
            <pc:sldMk cId="3883334149" sldId="281"/>
            <ac:spMk id="3" creationId="{8F554741-145C-5E11-97CB-FA9D54F62F4E}"/>
          </ac:spMkLst>
        </pc:spChg>
        <pc:spChg chg="add mod">
          <ac:chgData name="Lynne Ng" userId="718a2bfd-0a06-4ff3-8162-2471fc9c9072" providerId="ADAL" clId="{8FA434F7-16DD-4D08-B59C-053A04373ECB}" dt="2026-03-20T08:37:00.434" v="1232" actId="1076"/>
          <ac:spMkLst>
            <pc:docMk/>
            <pc:sldMk cId="3883334149" sldId="281"/>
            <ac:spMk id="4" creationId="{1004D597-F9A6-E675-09A5-39D668A2F89C}"/>
          </ac:spMkLst>
        </pc:spChg>
        <pc:spChg chg="add mod">
          <ac:chgData name="Lynne Ng" userId="718a2bfd-0a06-4ff3-8162-2471fc9c9072" providerId="ADAL" clId="{8FA434F7-16DD-4D08-B59C-053A04373ECB}" dt="2026-03-20T08:37:11.332" v="1236" actId="688"/>
          <ac:spMkLst>
            <pc:docMk/>
            <pc:sldMk cId="3883334149" sldId="281"/>
            <ac:spMk id="5" creationId="{9F93620B-11AB-6B1E-0E22-3856ED240D1D}"/>
          </ac:spMkLst>
        </pc:spChg>
        <pc:spChg chg="add mod">
          <ac:chgData name="Lynne Ng" userId="718a2bfd-0a06-4ff3-8162-2471fc9c9072" providerId="ADAL" clId="{8FA434F7-16DD-4D08-B59C-053A04373ECB}" dt="2026-03-20T09:24:01.639" v="1481" actId="20577"/>
          <ac:spMkLst>
            <pc:docMk/>
            <pc:sldMk cId="3883334149" sldId="281"/>
            <ac:spMk id="10" creationId="{339805BA-ACE1-805B-6096-7FC0935516F1}"/>
          </ac:spMkLst>
        </pc:spChg>
        <pc:spChg chg="mod">
          <ac:chgData name="Lynne Ng" userId="718a2bfd-0a06-4ff3-8162-2471fc9c9072" providerId="ADAL" clId="{8FA434F7-16DD-4D08-B59C-053A04373ECB}" dt="2026-03-20T08:37:29.550" v="1239" actId="1076"/>
          <ac:spMkLst>
            <pc:docMk/>
            <pc:sldMk cId="3883334149" sldId="281"/>
            <ac:spMk id="15" creationId="{25EE6BBA-01D5-DB73-C4C2-68E8D73E790A}"/>
          </ac:spMkLst>
        </pc:spChg>
        <pc:spChg chg="mod">
          <ac:chgData name="Lynne Ng" userId="718a2bfd-0a06-4ff3-8162-2471fc9c9072" providerId="ADAL" clId="{8FA434F7-16DD-4D08-B59C-053A04373ECB}" dt="2026-03-20T09:18:19.206" v="1412" actId="2710"/>
          <ac:spMkLst>
            <pc:docMk/>
            <pc:sldMk cId="3883334149" sldId="281"/>
            <ac:spMk id="93" creationId="{C29D8451-DEC7-B1A1-C833-028CF4F360D1}"/>
          </ac:spMkLst>
        </pc:spChg>
        <pc:spChg chg="del">
          <ac:chgData name="Lynne Ng" userId="718a2bfd-0a06-4ff3-8162-2471fc9c9072" providerId="ADAL" clId="{8FA434F7-16DD-4D08-B59C-053A04373ECB}" dt="2026-03-20T08:27:47.731" v="1109" actId="21"/>
          <ac:spMkLst>
            <pc:docMk/>
            <pc:sldMk cId="3883334149" sldId="281"/>
            <ac:spMk id="94" creationId="{C0B29149-9B88-1C11-82DB-540AC9F3CFCA}"/>
          </ac:spMkLst>
        </pc:spChg>
        <pc:spChg chg="del">
          <ac:chgData name="Lynne Ng" userId="718a2bfd-0a06-4ff3-8162-2471fc9c9072" providerId="ADAL" clId="{8FA434F7-16DD-4D08-B59C-053A04373ECB}" dt="2026-03-20T08:25:56.654" v="1097" actId="21"/>
          <ac:spMkLst>
            <pc:docMk/>
            <pc:sldMk cId="3883334149" sldId="281"/>
            <ac:spMk id="96" creationId="{7F68C018-13EB-79B1-2216-3BFFA088AD5B}"/>
          </ac:spMkLst>
        </pc:spChg>
        <pc:spChg chg="mod">
          <ac:chgData name="Lynne Ng" userId="718a2bfd-0a06-4ff3-8162-2471fc9c9072" providerId="ADAL" clId="{8FA434F7-16DD-4D08-B59C-053A04373ECB}" dt="2026-03-20T09:16:22.120" v="1410"/>
          <ac:spMkLst>
            <pc:docMk/>
            <pc:sldMk cId="3883334149" sldId="281"/>
            <ac:spMk id="97" creationId="{D23B871C-F278-6A5E-A693-AB8AFF242705}"/>
          </ac:spMkLst>
        </pc:spChg>
        <pc:spChg chg="mod">
          <ac:chgData name="Lynne Ng" userId="718a2bfd-0a06-4ff3-8162-2471fc9c9072" providerId="ADAL" clId="{8FA434F7-16DD-4D08-B59C-053A04373ECB}" dt="2026-03-20T09:03:11.116" v="1342"/>
          <ac:spMkLst>
            <pc:docMk/>
            <pc:sldMk cId="3883334149" sldId="281"/>
            <ac:spMk id="98" creationId="{4F743999-F4B7-B59B-B1FB-81F6932329EF}"/>
          </ac:spMkLst>
        </pc:spChg>
        <pc:spChg chg="mod">
          <ac:chgData name="Lynne Ng" userId="718a2bfd-0a06-4ff3-8162-2471fc9c9072" providerId="ADAL" clId="{8FA434F7-16DD-4D08-B59C-053A04373ECB}" dt="2026-03-20T09:10:37.234" v="1392" actId="20577"/>
          <ac:spMkLst>
            <pc:docMk/>
            <pc:sldMk cId="3883334149" sldId="281"/>
            <ac:spMk id="101" creationId="{47857E4D-9191-7D78-775D-9D4680EC2767}"/>
          </ac:spMkLst>
        </pc:spChg>
        <pc:spChg chg="mod">
          <ac:chgData name="Lynne Ng" userId="718a2bfd-0a06-4ff3-8162-2471fc9c9072" providerId="ADAL" clId="{8FA434F7-16DD-4D08-B59C-053A04373ECB}" dt="2026-03-20T09:45:17.970" v="1492"/>
          <ac:spMkLst>
            <pc:docMk/>
            <pc:sldMk cId="3883334149" sldId="281"/>
            <ac:spMk id="102" creationId="{D1B943EC-07C9-0F3D-D658-FB7E23DA59D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ACB7FD71-DE7D-47EA-BD5F-935596C85A92}" type="datetimeFigureOut">
              <a:rPr lang="en-US" smtClean="0"/>
              <a:t>3/21/2026</a:t>
            </a:fld>
            <a:endParaRPr lang="en-US" dirty="0"/>
          </a:p>
        </p:txBody>
      </p:sp>
      <p:sp>
        <p:nvSpPr>
          <p:cNvPr id="4" name="Slide Image Placeholder 3"/>
          <p:cNvSpPr>
            <a:spLocks noGrp="1" noRot="1" noChangeAspect="1"/>
          </p:cNvSpPr>
          <p:nvPr>
            <p:ph type="sldImg" idx="2"/>
          </p:nvPr>
        </p:nvSpPr>
        <p:spPr>
          <a:xfrm>
            <a:off x="1190625" y="1252538"/>
            <a:ext cx="4508500" cy="3382962"/>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DB89DD0-1E8D-4B61-ADE9-B87318B81BF8}" type="slidenum">
              <a:rPr lang="en-US" smtClean="0"/>
              <a:t>‹#›</a:t>
            </a:fld>
            <a:endParaRPr lang="en-US" dirty="0"/>
          </a:p>
        </p:txBody>
      </p:sp>
    </p:spTree>
    <p:extLst>
      <p:ext uri="{BB962C8B-B14F-4D97-AF65-F5344CB8AC3E}">
        <p14:creationId xmlns:p14="http://schemas.microsoft.com/office/powerpoint/2010/main" val="23185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52538"/>
            <a:ext cx="4508500" cy="3382962"/>
          </a:xfrm>
        </p:spPr>
      </p:sp>
      <p:sp>
        <p:nvSpPr>
          <p:cNvPr id="3" name="Notes Placeholder 2"/>
          <p:cNvSpPr>
            <a:spLocks noGrp="1"/>
          </p:cNvSpPr>
          <p:nvPr>
            <p:ph type="body" idx="1"/>
          </p:nvPr>
        </p:nvSpPr>
        <p:spPr/>
        <p:txBody>
          <a:bodyPr/>
          <a:lstStyle/>
          <a:p>
            <a:r>
              <a:rPr lang="en-US" dirty="0"/>
              <a:t>https://bit.ly/wellesleyforum</a:t>
            </a:r>
          </a:p>
        </p:txBody>
      </p:sp>
      <p:sp>
        <p:nvSpPr>
          <p:cNvPr id="4" name="Slide Number Placeholder 3"/>
          <p:cNvSpPr>
            <a:spLocks noGrp="1"/>
          </p:cNvSpPr>
          <p:nvPr>
            <p:ph type="sldNum" sz="quarter" idx="5"/>
          </p:nvPr>
        </p:nvSpPr>
        <p:spPr/>
        <p:txBody>
          <a:bodyPr/>
          <a:lstStyle/>
          <a:p>
            <a:fld id="{4DB89DD0-1E8D-4B61-ADE9-B87318B81BF8}" type="slidenum">
              <a:rPr lang="en-US" smtClean="0"/>
              <a:t>1</a:t>
            </a:fld>
            <a:endParaRPr lang="en-US" dirty="0"/>
          </a:p>
        </p:txBody>
      </p:sp>
    </p:spTree>
    <p:extLst>
      <p:ext uri="{BB962C8B-B14F-4D97-AF65-F5344CB8AC3E}">
        <p14:creationId xmlns:p14="http://schemas.microsoft.com/office/powerpoint/2010/main" val="322723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B89DD0-1E8D-4B61-ADE9-B87318B81BF8}" type="slidenum">
              <a:rPr lang="en-US" smtClean="0"/>
              <a:t>2</a:t>
            </a:fld>
            <a:endParaRPr lang="en-US" dirty="0"/>
          </a:p>
        </p:txBody>
      </p:sp>
    </p:spTree>
    <p:extLst>
      <p:ext uri="{BB962C8B-B14F-4D97-AF65-F5344CB8AC3E}">
        <p14:creationId xmlns:p14="http://schemas.microsoft.com/office/powerpoint/2010/main" val="100944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EF9C9-2864-337F-18C1-42A7450D2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7D203-482C-6693-1A9E-138F61749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08774-D517-0346-596F-41C172BABD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39D3F51-0DEB-BB6C-7B62-ECD71D7D9970}"/>
              </a:ext>
            </a:extLst>
          </p:cNvPr>
          <p:cNvSpPr>
            <a:spLocks noGrp="1"/>
          </p:cNvSpPr>
          <p:nvPr>
            <p:ph type="sldNum" sz="quarter" idx="5"/>
          </p:nvPr>
        </p:nvSpPr>
        <p:spPr/>
        <p:txBody>
          <a:bodyPr/>
          <a:lstStyle/>
          <a:p>
            <a:fld id="{4DB89DD0-1E8D-4B61-ADE9-B87318B81BF8}" type="slidenum">
              <a:rPr lang="en-US" smtClean="0"/>
              <a:t>3</a:t>
            </a:fld>
            <a:endParaRPr lang="en-US" dirty="0"/>
          </a:p>
        </p:txBody>
      </p:sp>
    </p:spTree>
    <p:extLst>
      <p:ext uri="{BB962C8B-B14F-4D97-AF65-F5344CB8AC3E}">
        <p14:creationId xmlns:p14="http://schemas.microsoft.com/office/powerpoint/2010/main" val="139764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B89DD0-1E8D-4B61-ADE9-B87318B81BF8}" type="slidenum">
              <a:rPr lang="en-US" smtClean="0"/>
              <a:t>5</a:t>
            </a:fld>
            <a:endParaRPr lang="en-US" dirty="0"/>
          </a:p>
        </p:txBody>
      </p:sp>
    </p:spTree>
    <p:extLst>
      <p:ext uri="{BB962C8B-B14F-4D97-AF65-F5344CB8AC3E}">
        <p14:creationId xmlns:p14="http://schemas.microsoft.com/office/powerpoint/2010/main" val="3024758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344043" y="411480"/>
            <a:ext cx="8455914" cy="6035040"/>
          </a:xfrm>
          <a:solidFill>
            <a:schemeClr val="accent1"/>
          </a:solidFill>
        </p:spPr>
        <p:txBody>
          <a:bodyPr/>
          <a:lstStyle/>
          <a:p>
            <a:r>
              <a:rPr lang="en-GB"/>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44043" y="3236494"/>
            <a:ext cx="3862197" cy="1448385"/>
          </a:xfrm>
          <a:solidFill>
            <a:schemeClr val="bg1">
              <a:alpha val="80000"/>
            </a:schemeClr>
          </a:solidFill>
        </p:spPr>
        <p:txBody>
          <a:bodyPr lIns="502920" bIns="137160" anchor="b">
            <a:normAutofit/>
          </a:bodyPr>
          <a:lstStyle>
            <a:lvl1pPr algn="l">
              <a:defRPr sz="27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4043" y="4684879"/>
            <a:ext cx="3862197" cy="524794"/>
          </a:xfrm>
          <a:solidFill>
            <a:schemeClr val="bg1">
              <a:alpha val="80000"/>
            </a:schemeClr>
          </a:solidFill>
        </p:spPr>
        <p:txBody>
          <a:bodyPr lIns="502920">
            <a:normAutofit/>
          </a:bodyPr>
          <a:lstStyle>
            <a:lvl1pPr marL="0" indent="0" algn="l">
              <a:buNone/>
              <a:defRPr sz="1050" spc="23" baseline="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27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342900" y="1825625"/>
            <a:ext cx="85725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40DAF765-81DF-4CD4-A737-DDE62C84D09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0C67C45-8307-4F47-91BB-229B740A8CE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7D8F83D-D593-4D91-ADFA-C49B8378676D}"/>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4564856" y="1682496"/>
            <a:ext cx="422910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342900" y="1681163"/>
            <a:ext cx="422910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342900" y="365126"/>
            <a:ext cx="78867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967230" y="1844259"/>
            <a:ext cx="2743200" cy="823912"/>
          </a:xfrm>
        </p:spPr>
        <p:txBody>
          <a:bodyPr anchor="ctr" anchorCtr="0">
            <a:normAutofit/>
          </a:bodyPr>
          <a:lstStyle>
            <a:lvl1pPr marL="0" indent="0">
              <a:buNone/>
              <a:defRPr sz="15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967230" y="2668171"/>
            <a:ext cx="2743200" cy="3684588"/>
          </a:xfrm>
        </p:spPr>
        <p:txBody>
          <a:bodyPr>
            <a:normAutofit/>
          </a:bodyPr>
          <a:lstStyle>
            <a:lvl1pPr>
              <a:defRPr sz="1050"/>
            </a:lvl1pPr>
            <a:lvl2pPr>
              <a:defRPr sz="1050"/>
            </a:lvl2pPr>
            <a:lvl3pPr>
              <a:defRPr sz="105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5085100" y="1808163"/>
            <a:ext cx="3527881" cy="823912"/>
          </a:xfrm>
        </p:spPr>
        <p:txBody>
          <a:bodyPr anchor="ctr" anchorCtr="0">
            <a:normAutofit/>
          </a:bodyPr>
          <a:lstStyle>
            <a:lvl1pPr marL="0" indent="0">
              <a:buNone/>
              <a:defRPr sz="15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085101" y="2632075"/>
            <a:ext cx="2743200" cy="3684588"/>
          </a:xfrm>
        </p:spPr>
        <p:txBody>
          <a:bodyPr>
            <a:normAutofit/>
          </a:bodyPr>
          <a:lstStyle>
            <a:lvl1pPr>
              <a:defRPr sz="1050"/>
            </a:lvl1pPr>
            <a:lvl2pPr>
              <a:defRPr sz="1050"/>
            </a:lvl2pPr>
            <a:lvl3pPr>
              <a:defRPr sz="1050"/>
            </a:lvl3pPr>
            <a:lvl4pPr>
              <a:defRPr sz="1050"/>
            </a:lvl4pPr>
            <a:lvl5pP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822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5969034" y="1681163"/>
            <a:ext cx="281178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3158323" y="1682496"/>
            <a:ext cx="281178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347382" y="1681163"/>
            <a:ext cx="2811780" cy="45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342900" y="365126"/>
            <a:ext cx="78867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629841" y="1966913"/>
            <a:ext cx="2228850" cy="823912"/>
          </a:xfrm>
        </p:spPr>
        <p:txBody>
          <a:bodyPr anchor="b" anchorCtr="0">
            <a:noAutofit/>
          </a:bodyPr>
          <a:lstStyle>
            <a:lvl1pPr marL="0" indent="0">
              <a:buNone/>
              <a:defRPr sz="135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29841" y="2790826"/>
            <a:ext cx="2228850" cy="3248025"/>
          </a:xfrm>
        </p:spPr>
        <p:txBody>
          <a:bodyPr>
            <a:normAutofit/>
          </a:bodyPr>
          <a:lstStyle>
            <a:lvl1pPr>
              <a:lnSpc>
                <a:spcPts val="1500"/>
              </a:lnSpc>
              <a:defRPr sz="1050"/>
            </a:lvl1pPr>
            <a:lvl2pPr>
              <a:lnSpc>
                <a:spcPts val="1500"/>
              </a:lnSpc>
              <a:defRPr sz="1050"/>
            </a:lvl2pPr>
            <a:lvl3pPr>
              <a:lnSpc>
                <a:spcPts val="1500"/>
              </a:lnSpc>
              <a:defRPr sz="1050"/>
            </a:lvl3pPr>
            <a:lvl4pPr>
              <a:lnSpc>
                <a:spcPts val="1500"/>
              </a:lnSpc>
              <a:defRPr sz="1050"/>
            </a:lvl4pPr>
            <a:lvl5pPr>
              <a:lnSpc>
                <a:spcPts val="1500"/>
              </a:lnSpc>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3457641" y="1966913"/>
            <a:ext cx="2228850" cy="823912"/>
          </a:xfrm>
        </p:spPr>
        <p:txBody>
          <a:bodyPr anchor="b" anchorCtr="0">
            <a:noAutofit/>
          </a:bodyPr>
          <a:lstStyle>
            <a:lvl1pPr marL="0" indent="0">
              <a:buNone/>
              <a:defRPr sz="135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457641" y="2790825"/>
            <a:ext cx="2228850" cy="3246120"/>
          </a:xfrm>
        </p:spPr>
        <p:txBody>
          <a:bodyPr>
            <a:normAutofit/>
          </a:bodyPr>
          <a:lstStyle>
            <a:lvl1pPr>
              <a:lnSpc>
                <a:spcPts val="1500"/>
              </a:lnSpc>
              <a:defRPr sz="1050"/>
            </a:lvl1pPr>
            <a:lvl2pPr>
              <a:lnSpc>
                <a:spcPts val="1500"/>
              </a:lnSpc>
              <a:defRPr sz="1050"/>
            </a:lvl2pPr>
            <a:lvl3pPr>
              <a:lnSpc>
                <a:spcPts val="1500"/>
              </a:lnSpc>
              <a:defRPr sz="1050"/>
            </a:lvl3pPr>
            <a:lvl4pPr>
              <a:lnSpc>
                <a:spcPts val="1500"/>
              </a:lnSpc>
              <a:defRPr sz="1050"/>
            </a:lvl4pPr>
            <a:lvl5pPr>
              <a:lnSpc>
                <a:spcPts val="1500"/>
              </a:lnSpc>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6322601" y="1976438"/>
            <a:ext cx="2228850" cy="823912"/>
          </a:xfrm>
        </p:spPr>
        <p:txBody>
          <a:bodyPr anchor="b" anchorCtr="0">
            <a:noAutofit/>
          </a:bodyPr>
          <a:lstStyle>
            <a:lvl1pPr marL="0" indent="0">
              <a:buNone/>
              <a:defRPr sz="135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p:nvPr>
        </p:nvSpPr>
        <p:spPr>
          <a:xfrm>
            <a:off x="6322601" y="2800350"/>
            <a:ext cx="2228850" cy="3246120"/>
          </a:xfrm>
        </p:spPr>
        <p:txBody>
          <a:bodyPr>
            <a:normAutofit/>
          </a:bodyPr>
          <a:lstStyle>
            <a:lvl1pPr>
              <a:lnSpc>
                <a:spcPts val="1500"/>
              </a:lnSpc>
              <a:defRPr sz="1050"/>
            </a:lvl1pPr>
            <a:lvl2pPr>
              <a:lnSpc>
                <a:spcPts val="1500"/>
              </a:lnSpc>
              <a:defRPr sz="1050"/>
            </a:lvl2pPr>
            <a:lvl3pPr>
              <a:lnSpc>
                <a:spcPts val="1500"/>
              </a:lnSpc>
              <a:defRPr sz="1050"/>
            </a:lvl3pPr>
            <a:lvl4pPr>
              <a:lnSpc>
                <a:spcPts val="1500"/>
              </a:lnSpc>
              <a:defRPr sz="1050"/>
            </a:lvl4pPr>
            <a:lvl5pPr>
              <a:lnSpc>
                <a:spcPts val="1500"/>
              </a:lnSpc>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212563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5633F8-C03D-4CEE-BEDD-1B6648554C09}"/>
              </a:ext>
            </a:extLst>
          </p:cNvPr>
          <p:cNvSpPr>
            <a:spLocks noGrp="1"/>
          </p:cNvSpPr>
          <p:nvPr>
            <p:ph type="pic" sz="quarter" idx="14"/>
          </p:nvPr>
        </p:nvSpPr>
        <p:spPr>
          <a:xfrm>
            <a:off x="6466971" y="685800"/>
            <a:ext cx="2400300" cy="5486400"/>
          </a:xfrm>
          <a:solidFill>
            <a:schemeClr val="accent2"/>
          </a:solidFill>
        </p:spPr>
        <p:txBody>
          <a:bodyPr/>
          <a:lstStyle/>
          <a:p>
            <a:r>
              <a:rPr lang="en-GB"/>
              <a:t>Click icon to add picture</a:t>
            </a:r>
            <a:endParaRPr lang="en-US" dirty="0"/>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4572000" cy="6858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342901" y="850231"/>
            <a:ext cx="3756860" cy="1325563"/>
          </a:xfrm>
        </p:spPr>
        <p:txBody>
          <a:bodyPr>
            <a:normAutofit/>
          </a:bodyPr>
          <a:lstStyle>
            <a:lvl1pPr>
              <a:defRPr sz="2700">
                <a:solidFill>
                  <a:schemeClr val="bg2">
                    <a:lumMod val="50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p:nvPr>
        </p:nvSpPr>
        <p:spPr>
          <a:xfrm>
            <a:off x="342900" y="2490788"/>
            <a:ext cx="3429000" cy="3536950"/>
          </a:xfrm>
        </p:spPr>
        <p:txBody>
          <a:bodyPr>
            <a:normAutofit/>
          </a:bodyPr>
          <a:lstStyle>
            <a:lvl1pPr marL="0" indent="0">
              <a:lnSpc>
                <a:spcPts val="1800"/>
              </a:lnSpc>
              <a:buNone/>
              <a:defRPr sz="1050" spc="23" baseline="0"/>
            </a:lvl1pPr>
            <a:lvl2pPr marL="342900" indent="0">
              <a:lnSpc>
                <a:spcPts val="1800"/>
              </a:lnSpc>
              <a:buNone/>
              <a:defRPr sz="1050" spc="23" baseline="0"/>
            </a:lvl2pPr>
            <a:lvl3pPr marL="685800" indent="0">
              <a:lnSpc>
                <a:spcPts val="1800"/>
              </a:lnSpc>
              <a:buNone/>
              <a:defRPr sz="1050" spc="23" baseline="0"/>
            </a:lvl3pPr>
            <a:lvl4pPr marL="1028700" indent="0">
              <a:lnSpc>
                <a:spcPts val="1800"/>
              </a:lnSpc>
              <a:buNone/>
              <a:defRPr sz="1050" spc="23" baseline="0"/>
            </a:lvl4pPr>
            <a:lvl5pPr marL="1371600" indent="0">
              <a:lnSpc>
                <a:spcPts val="1800"/>
              </a:lnSpc>
              <a:buNone/>
              <a:defRPr sz="1050" spc="23"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5086350" y="2492375"/>
            <a:ext cx="1714500" cy="2514600"/>
          </a:xfrm>
          <a:solidFill>
            <a:schemeClr val="accent2"/>
          </a:solidFill>
        </p:spPr>
        <p:txBody>
          <a:bodyPr/>
          <a:lstStyle/>
          <a:p>
            <a:r>
              <a:rPr lang="en-GB"/>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0" name="Freeform: Shape 9">
            <a:extLst>
              <a:ext uri="{FF2B5EF4-FFF2-40B4-BE49-F238E27FC236}">
                <a16:creationId xmlns:a16="http://schemas.microsoft.com/office/drawing/2014/main" id="{7CBDD4A8-3B48-439C-B601-8D04B8714324}"/>
              </a:ext>
              <a:ext uri="{C183D7F6-B498-43B3-948B-1728B52AA6E4}">
                <adec:decorative xmlns:adec="http://schemas.microsoft.com/office/drawing/2017/decorative" val="1"/>
              </a:ext>
            </a:extLst>
          </p:cNvPr>
          <p:cNvSpPr/>
          <p:nvPr userDrawn="1"/>
        </p:nvSpPr>
        <p:spPr>
          <a:xfrm rot="13547565" flipH="1">
            <a:off x="440293" y="5324552"/>
            <a:ext cx="1044472" cy="681408"/>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222846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344043" y="411480"/>
            <a:ext cx="8455914" cy="5870448"/>
          </a:xfrm>
          <a:solidFill>
            <a:schemeClr val="accent1"/>
          </a:solidFill>
        </p:spPr>
        <p:txBody>
          <a:bodyPr/>
          <a:lstStyle/>
          <a:p>
            <a:r>
              <a:rPr lang="en-GB"/>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42901" y="3490624"/>
            <a:ext cx="3428999" cy="1235382"/>
          </a:xfrm>
          <a:solidFill>
            <a:schemeClr val="bg1">
              <a:alpha val="80000"/>
            </a:schemeClr>
          </a:solidFill>
        </p:spPr>
        <p:txBody>
          <a:bodyPr lIns="457200" bIns="137160" anchor="b">
            <a:normAutofit/>
          </a:bodyPr>
          <a:lstStyle>
            <a:lvl1pPr algn="l">
              <a:defRPr sz="27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42900" y="4726007"/>
            <a:ext cx="3428999" cy="1314432"/>
          </a:xfrm>
          <a:solidFill>
            <a:schemeClr val="bg1">
              <a:alpha val="80000"/>
            </a:schemeClr>
          </a:solidFill>
        </p:spPr>
        <p:txBody>
          <a:bodyPr lIns="502920" rIns="2103120">
            <a:normAutofit/>
          </a:bodyPr>
          <a:lstStyle>
            <a:lvl1pPr marL="0" indent="0" algn="l">
              <a:buNone/>
              <a:defRPr sz="1050" spc="30" baseline="0">
                <a:solidFill>
                  <a:schemeClr val="bg2">
                    <a:lumMod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6147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3280037" y="826045"/>
            <a:ext cx="2835013" cy="566745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342900" y="2103121"/>
            <a:ext cx="2886076" cy="1325563"/>
          </a:xfrm>
        </p:spPr>
        <p:txBody>
          <a:bodyPr anchor="b" anchorCtr="0">
            <a:normAutofit/>
          </a:bodyPr>
          <a:lstStyle>
            <a:lvl1pPr>
              <a:defRPr sz="27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3523066" y="1600200"/>
            <a:ext cx="2057399" cy="3657600"/>
          </a:xfrm>
          <a:solidFill>
            <a:schemeClr val="accent1"/>
          </a:solidFill>
        </p:spPr>
        <p:txBody>
          <a:bodyPr/>
          <a:lstStyle/>
          <a:p>
            <a:r>
              <a:rPr lang="en-GB"/>
              <a:t>Click icon to add picture</a:t>
            </a:r>
            <a:endParaRPr lang="en-US" dirty="0"/>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p:nvPr>
        </p:nvSpPr>
        <p:spPr>
          <a:xfrm>
            <a:off x="6234461" y="1893263"/>
            <a:ext cx="2057400" cy="3071477"/>
          </a:xfrm>
        </p:spPr>
        <p:txBody>
          <a:bodyPr anchor="ctr" anchorCtr="0">
            <a:normAutofit/>
          </a:bodyPr>
          <a:lstStyle>
            <a:lvl1pPr marL="214313" indent="-214313">
              <a:lnSpc>
                <a:spcPct val="100000"/>
              </a:lnSpc>
              <a:buFont typeface="Arial" panose="020B0604020202020204" pitchFamily="34" charset="0"/>
              <a:buChar char="•"/>
              <a:defRPr sz="1350">
                <a:solidFill>
                  <a:schemeClr val="tx1">
                    <a:lumMod val="75000"/>
                    <a:lumOff val="25000"/>
                  </a:schemeClr>
                </a:solidFill>
              </a:defRPr>
            </a:lvl1pPr>
            <a:lvl2pPr marL="557213" indent="-214313">
              <a:lnSpc>
                <a:spcPct val="100000"/>
              </a:lnSpc>
              <a:buFont typeface="Arial" panose="020B0604020202020204" pitchFamily="34" charset="0"/>
              <a:buChar char="•"/>
              <a:defRPr sz="1500"/>
            </a:lvl2pPr>
            <a:lvl3pPr marL="900113" indent="-214313">
              <a:lnSpc>
                <a:spcPct val="100000"/>
              </a:lnSpc>
              <a:buFont typeface="Arial" panose="020B0604020202020204" pitchFamily="34" charset="0"/>
              <a:buChar char="•"/>
              <a:defRPr sz="1500"/>
            </a:lvl3pPr>
            <a:lvl4pPr marL="1243013" indent="-214313">
              <a:lnSpc>
                <a:spcPct val="100000"/>
              </a:lnSpc>
              <a:buFont typeface="Arial" panose="020B0604020202020204" pitchFamily="34" charset="0"/>
              <a:buChar char="•"/>
              <a:defRPr sz="1500"/>
            </a:lvl4pPr>
            <a:lvl5pPr marL="1585913" indent="-214313">
              <a:lnSpc>
                <a:spcPct val="100000"/>
              </a:lnSpc>
              <a:buFont typeface="Arial" panose="020B0604020202020204" pitchFamily="34" charset="0"/>
              <a:buChar char="•"/>
              <a:defRPr sz="1500"/>
            </a:lvl5pPr>
          </a:lstStyle>
          <a:p>
            <a:pPr lvl="0"/>
            <a:r>
              <a:rPr lang="en-GB"/>
              <a:t>Click to edit Master text styles</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7" name="Freeform: Shape 6">
            <a:extLst>
              <a:ext uri="{FF2B5EF4-FFF2-40B4-BE49-F238E27FC236}">
                <a16:creationId xmlns:a16="http://schemas.microsoft.com/office/drawing/2014/main" id="{4ECB9306-A7FD-4B22-8E8A-E0B8D7862BCE}"/>
              </a:ext>
              <a:ext uri="{C183D7F6-B498-43B3-948B-1728B52AA6E4}">
                <adec:decorative xmlns:adec="http://schemas.microsoft.com/office/drawing/2017/decorative" val="1"/>
              </a:ext>
            </a:extLst>
          </p:cNvPr>
          <p:cNvSpPr/>
          <p:nvPr userDrawn="1"/>
        </p:nvSpPr>
        <p:spPr>
          <a:xfrm rot="13547565" flipH="1">
            <a:off x="2425381" y="3414877"/>
            <a:ext cx="1044472" cy="681408"/>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
        <p:nvSpPr>
          <p:cNvPr id="8" name="Freeform: Shape 6">
            <a:extLst>
              <a:ext uri="{FF2B5EF4-FFF2-40B4-BE49-F238E27FC236}">
                <a16:creationId xmlns:a16="http://schemas.microsoft.com/office/drawing/2014/main" id="{E338AB7C-D69F-DA98-28CF-0A5361DF1BCA}"/>
              </a:ext>
              <a:ext uri="{C183D7F6-B498-43B3-948B-1728B52AA6E4}">
                <adec:decorative xmlns:adec="http://schemas.microsoft.com/office/drawing/2017/decorative" val="1"/>
              </a:ext>
            </a:extLst>
          </p:cNvPr>
          <p:cNvSpPr/>
          <p:nvPr userDrawn="1"/>
        </p:nvSpPr>
        <p:spPr>
          <a:xfrm rot="19834424" flipH="1">
            <a:off x="7656613" y="5963970"/>
            <a:ext cx="1044472" cy="681408"/>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
        <p:nvSpPr>
          <p:cNvPr id="9" name="Freeform: Shape 6">
            <a:extLst>
              <a:ext uri="{FF2B5EF4-FFF2-40B4-BE49-F238E27FC236}">
                <a16:creationId xmlns:a16="http://schemas.microsoft.com/office/drawing/2014/main" id="{96301470-3F75-5335-200B-BD3A9A094F35}"/>
              </a:ext>
              <a:ext uri="{C183D7F6-B498-43B3-948B-1728B52AA6E4}">
                <adec:decorative xmlns:adec="http://schemas.microsoft.com/office/drawing/2017/decorative" val="1"/>
              </a:ext>
            </a:extLst>
          </p:cNvPr>
          <p:cNvSpPr/>
          <p:nvPr userDrawn="1"/>
        </p:nvSpPr>
        <p:spPr>
          <a:xfrm rot="18964521" flipH="1">
            <a:off x="4954500" y="547817"/>
            <a:ext cx="765874" cy="588652"/>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225538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734438" y="2102721"/>
            <a:ext cx="4066663" cy="1325563"/>
          </a:xfrm>
        </p:spPr>
        <p:txBody>
          <a:bodyPr anchor="b" anchorCtr="0">
            <a:normAutofit/>
          </a:bodyPr>
          <a:lstStyle>
            <a:lvl1pPr>
              <a:defRPr sz="27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342900" y="1143000"/>
            <a:ext cx="4114800" cy="4572000"/>
          </a:xfrm>
          <a:solidFill>
            <a:schemeClr val="accent1"/>
          </a:solidFill>
        </p:spPr>
        <p:txBody>
          <a:bodyPr/>
          <a:lstStyle/>
          <a:p>
            <a:r>
              <a:rPr lang="en-GB"/>
              <a:t>Click icon to add picture</a:t>
            </a:r>
            <a:endParaRPr lang="en-US" dirty="0"/>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p:nvPr>
        </p:nvSpPr>
        <p:spPr>
          <a:xfrm>
            <a:off x="4732020" y="3500408"/>
            <a:ext cx="3429000" cy="1888373"/>
          </a:xfrm>
        </p:spPr>
        <p:txBody>
          <a:bodyPr>
            <a:normAutofit/>
          </a:bodyPr>
          <a:lstStyle>
            <a:lvl1pPr marL="0" indent="0">
              <a:lnSpc>
                <a:spcPts val="1800"/>
              </a:lnSpc>
              <a:buFont typeface="Arial" panose="020B0604020202020204" pitchFamily="34" charset="0"/>
              <a:buNone/>
              <a:defRPr sz="1050" spc="23" baseline="0">
                <a:solidFill>
                  <a:schemeClr val="bg2">
                    <a:lumMod val="50000"/>
                  </a:schemeClr>
                </a:solidFill>
              </a:defRPr>
            </a:lvl1pPr>
            <a:lvl2pPr marL="342900" indent="0">
              <a:lnSpc>
                <a:spcPts val="1800"/>
              </a:lnSpc>
              <a:buFont typeface="Arial" panose="020B0604020202020204" pitchFamily="34" charset="0"/>
              <a:buNone/>
              <a:defRPr sz="1050" spc="23" baseline="0">
                <a:solidFill>
                  <a:schemeClr val="bg2">
                    <a:lumMod val="50000"/>
                  </a:schemeClr>
                </a:solidFill>
              </a:defRPr>
            </a:lvl2pPr>
            <a:lvl3pPr marL="685800" indent="0">
              <a:lnSpc>
                <a:spcPts val="1800"/>
              </a:lnSpc>
              <a:buFont typeface="Arial" panose="020B0604020202020204" pitchFamily="34" charset="0"/>
              <a:buNone/>
              <a:defRPr sz="1050" spc="23" baseline="0">
                <a:solidFill>
                  <a:schemeClr val="bg2">
                    <a:lumMod val="50000"/>
                  </a:schemeClr>
                </a:solidFill>
              </a:defRPr>
            </a:lvl3pPr>
            <a:lvl4pPr marL="1028700" indent="0">
              <a:lnSpc>
                <a:spcPts val="1800"/>
              </a:lnSpc>
              <a:buFont typeface="Arial" panose="020B0604020202020204" pitchFamily="34" charset="0"/>
              <a:buNone/>
              <a:defRPr sz="1050" spc="23" baseline="0">
                <a:solidFill>
                  <a:schemeClr val="bg2">
                    <a:lumMod val="50000"/>
                  </a:schemeClr>
                </a:solidFill>
              </a:defRPr>
            </a:lvl4pPr>
            <a:lvl5pPr marL="1371600" indent="0">
              <a:lnSpc>
                <a:spcPts val="1800"/>
              </a:lnSpc>
              <a:buFont typeface="Arial" panose="020B0604020202020204" pitchFamily="34" charset="0"/>
              <a:buNone/>
              <a:defRPr sz="1050" spc="23" baseline="0">
                <a:solidFill>
                  <a:schemeClr val="bg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13965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143" y="-2"/>
            <a:ext cx="9141714" cy="4572000"/>
          </a:xfrm>
          <a:solidFill>
            <a:schemeClr val="accent1"/>
          </a:solidFill>
        </p:spPr>
        <p:txBody>
          <a:bodyPr/>
          <a:lstStyle/>
          <a:p>
            <a:r>
              <a:rPr lang="en-GB"/>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43000" y="4667250"/>
            <a:ext cx="6858000" cy="1212182"/>
          </a:xfrm>
        </p:spPr>
        <p:txBody>
          <a:bodyPr anchor="b">
            <a:normAutofit/>
          </a:bodyPr>
          <a:lstStyle>
            <a:lvl1pPr algn="ctr">
              <a:defRPr sz="27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43000" y="5971507"/>
            <a:ext cx="6858000" cy="524794"/>
          </a:xfrm>
        </p:spPr>
        <p:txBody>
          <a:bodyPr>
            <a:normAutofit/>
          </a:bodyPr>
          <a:lstStyle>
            <a:lvl1pPr marL="0" indent="0" algn="ctr">
              <a:buNone/>
              <a:defRPr sz="1050" spc="23" baseline="0">
                <a:solidFill>
                  <a:schemeClr val="bg2">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Tree>
    <p:extLst>
      <p:ext uri="{BB962C8B-B14F-4D97-AF65-F5344CB8AC3E}">
        <p14:creationId xmlns:p14="http://schemas.microsoft.com/office/powerpoint/2010/main" val="154936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27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8650" y="1825625"/>
            <a:ext cx="78867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Date Placeholder 2">
            <a:extLst>
              <a:ext uri="{FF2B5EF4-FFF2-40B4-BE49-F238E27FC236}">
                <a16:creationId xmlns:a16="http://schemas.microsoft.com/office/drawing/2014/main" id="{842BA18D-167B-42CD-8DD5-844A20873AAA}"/>
              </a:ext>
            </a:extLst>
          </p:cNvPr>
          <p:cNvSpPr>
            <a:spLocks noGrp="1"/>
          </p:cNvSpPr>
          <p:nvPr>
            <p:ph type="dt" sz="half" idx="10"/>
          </p:nvPr>
        </p:nvSpPr>
        <p:spPr>
          <a:xfrm>
            <a:off x="342900" y="6356351"/>
            <a:ext cx="2057400" cy="365125"/>
          </a:xfrm>
        </p:spPr>
        <p:txBody>
          <a:bodyPr/>
          <a:lstStyle/>
          <a:p>
            <a:r>
              <a:rPr lang="en-US"/>
              <a:t>20XX</a:t>
            </a:r>
            <a:endParaRPr lang="en-US" dirty="0"/>
          </a:p>
        </p:txBody>
      </p:sp>
      <p:sp>
        <p:nvSpPr>
          <p:cNvPr id="7" name="Footer Placeholder 3">
            <a:extLst>
              <a:ext uri="{FF2B5EF4-FFF2-40B4-BE49-F238E27FC236}">
                <a16:creationId xmlns:a16="http://schemas.microsoft.com/office/drawing/2014/main" id="{519A9BF1-35FD-4BDE-9C59-E08CB7A7078D}"/>
              </a:ext>
            </a:extLst>
          </p:cNvPr>
          <p:cNvSpPr>
            <a:spLocks noGrp="1"/>
          </p:cNvSpPr>
          <p:nvPr>
            <p:ph type="ftr" sz="quarter" idx="11"/>
          </p:nvPr>
        </p:nvSpPr>
        <p:spPr>
          <a:xfrm>
            <a:off x="3028950" y="6356351"/>
            <a:ext cx="3086100" cy="365125"/>
          </a:xfrm>
        </p:spPr>
        <p:txBody>
          <a:bodyPr/>
          <a:lstStyle/>
          <a:p>
            <a:r>
              <a:rPr lang="en-US"/>
              <a:t>Presentation title</a:t>
            </a:r>
            <a:endParaRPr lang="en-US" dirty="0"/>
          </a:p>
        </p:txBody>
      </p:sp>
      <p:sp>
        <p:nvSpPr>
          <p:cNvPr id="8" name="Slide Number Placeholder 4">
            <a:extLst>
              <a:ext uri="{FF2B5EF4-FFF2-40B4-BE49-F238E27FC236}">
                <a16:creationId xmlns:a16="http://schemas.microsoft.com/office/drawing/2014/main" id="{F02A2A47-BED9-43DF-8914-AD1EB274F523}"/>
              </a:ext>
            </a:extLst>
          </p:cNvPr>
          <p:cNvSpPr>
            <a:spLocks noGrp="1"/>
          </p:cNvSpPr>
          <p:nvPr>
            <p:ph type="sldNum" sz="quarter" idx="12"/>
          </p:nvPr>
        </p:nvSpPr>
        <p:spPr>
          <a:xfrm>
            <a:off x="6457950" y="6356351"/>
            <a:ext cx="2057400"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65820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4674368" y="946404"/>
            <a:ext cx="4114800" cy="4965192"/>
          </a:xfrm>
          <a:solidFill>
            <a:schemeClr val="accent1"/>
          </a:solidFill>
        </p:spPr>
        <p:txBody>
          <a:bodyPr/>
          <a:lstStyle/>
          <a:p>
            <a:r>
              <a:rPr lang="en-GB"/>
              <a:t>Click icon to add picture</a:t>
            </a:r>
            <a:endParaRPr lang="en-US" dirty="0"/>
          </a:p>
        </p:txBody>
      </p:sp>
      <p:sp>
        <p:nvSpPr>
          <p:cNvPr id="2" name="Title 1">
            <a:extLst>
              <a:ext uri="{FF2B5EF4-FFF2-40B4-BE49-F238E27FC236}">
                <a16:creationId xmlns:a16="http://schemas.microsoft.com/office/drawing/2014/main" id="{EDC4857A-B6DC-4F0A-AD6B-243F6C085554}"/>
              </a:ext>
            </a:extLst>
          </p:cNvPr>
          <p:cNvSpPr>
            <a:spLocks noGrp="1"/>
          </p:cNvSpPr>
          <p:nvPr>
            <p:ph type="title" hasCustomPrompt="1"/>
          </p:nvPr>
        </p:nvSpPr>
        <p:spPr>
          <a:xfrm>
            <a:off x="354832" y="2386584"/>
            <a:ext cx="3236976" cy="2084832"/>
          </a:xfrm>
        </p:spPr>
        <p:txBody>
          <a:bodyPr anchor="t">
            <a:normAutofit/>
          </a:bodyPr>
          <a:lstStyle>
            <a:lvl1pPr>
              <a:defRPr sz="2550" spc="0" baseline="0">
                <a:solidFill>
                  <a:schemeClr val="bg2">
                    <a:lumMod val="75000"/>
                  </a:schemeClr>
                </a:solidFill>
              </a:defRPr>
            </a:lvl1pPr>
          </a:lstStyle>
          <a:p>
            <a:r>
              <a:rPr lang="en-US" dirty="0"/>
              <a:t>Click to add title</a:t>
            </a:r>
          </a:p>
        </p:txBody>
      </p:sp>
      <p:sp>
        <p:nvSpPr>
          <p:cNvPr id="13" name="Text Placeholder 6">
            <a:extLst>
              <a:ext uri="{FF2B5EF4-FFF2-40B4-BE49-F238E27FC236}">
                <a16:creationId xmlns:a16="http://schemas.microsoft.com/office/drawing/2014/main" id="{D8717D35-8E1B-4C94-BA72-91D4DCA6576C}"/>
              </a:ext>
            </a:extLst>
          </p:cNvPr>
          <p:cNvSpPr>
            <a:spLocks noGrp="1"/>
          </p:cNvSpPr>
          <p:nvPr>
            <p:ph type="body" sz="quarter" idx="15" hasCustomPrompt="1"/>
          </p:nvPr>
        </p:nvSpPr>
        <p:spPr>
          <a:xfrm>
            <a:off x="342900" y="4471416"/>
            <a:ext cx="2688336" cy="637674"/>
          </a:xfrm>
        </p:spPr>
        <p:txBody>
          <a:bodyPr anchor="ctr" anchorCtr="0">
            <a:normAutofit/>
          </a:bodyPr>
          <a:lstStyle>
            <a:lvl1pPr marL="0" indent="0">
              <a:lnSpc>
                <a:spcPct val="100000"/>
              </a:lnSpc>
              <a:buFont typeface="Arial" panose="020B0604020202020204" pitchFamily="34" charset="0"/>
              <a:buNone/>
              <a:defRPr sz="1200" spc="75" baseline="0">
                <a:solidFill>
                  <a:schemeClr val="bg2">
                    <a:lumMod val="50000"/>
                  </a:schemeClr>
                </a:solidFill>
                <a:latin typeface="+mn-lt"/>
              </a:defRPr>
            </a:lvl1pPr>
            <a:lvl2pPr marL="342900" indent="0">
              <a:lnSpc>
                <a:spcPct val="100000"/>
              </a:lnSpc>
              <a:buFont typeface="Arial" panose="020B0604020202020204" pitchFamily="34" charset="0"/>
              <a:buNone/>
              <a:defRPr sz="1500">
                <a:latin typeface="+mj-lt"/>
              </a:defRPr>
            </a:lvl2pPr>
            <a:lvl3pPr marL="685800" indent="0">
              <a:lnSpc>
                <a:spcPct val="100000"/>
              </a:lnSpc>
              <a:buFont typeface="Arial" panose="020B0604020202020204" pitchFamily="34" charset="0"/>
              <a:buNone/>
              <a:defRPr sz="1500">
                <a:latin typeface="+mj-lt"/>
              </a:defRPr>
            </a:lvl3pPr>
            <a:lvl4pPr marL="1028700" indent="0">
              <a:lnSpc>
                <a:spcPct val="100000"/>
              </a:lnSpc>
              <a:buFont typeface="Arial" panose="020B0604020202020204" pitchFamily="34" charset="0"/>
              <a:buNone/>
              <a:defRPr sz="1500">
                <a:latin typeface="+mj-lt"/>
              </a:defRPr>
            </a:lvl4pPr>
            <a:lvl5pPr marL="1371600" indent="0">
              <a:lnSpc>
                <a:spcPct val="100000"/>
              </a:lnSpc>
              <a:buFont typeface="Arial" panose="020B0604020202020204" pitchFamily="34" charset="0"/>
              <a:buNone/>
              <a:defRPr sz="1500">
                <a:latin typeface="+mj-lt"/>
              </a:defRPr>
            </a:lvl5pPr>
          </a:lstStyle>
          <a:p>
            <a:pPr lvl="0"/>
            <a:r>
              <a:rPr lang="en-US" dirty="0"/>
              <a:t>CLICK TO EDIT MASTER TEXT STYLES</a:t>
            </a:r>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3819906" y="1600200"/>
            <a:ext cx="1714500" cy="3657600"/>
          </a:xfrm>
          <a:solidFill>
            <a:schemeClr val="accent1"/>
          </a:solidFill>
        </p:spPr>
        <p:txBody>
          <a:bodyPr/>
          <a:lstStyle/>
          <a:p>
            <a:r>
              <a:rPr lang="en-GB"/>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9" name="Freeform: Shape 8">
            <a:extLst>
              <a:ext uri="{FF2B5EF4-FFF2-40B4-BE49-F238E27FC236}">
                <a16:creationId xmlns:a16="http://schemas.microsoft.com/office/drawing/2014/main" id="{FBB5B262-532A-4EE4-98E7-0EB6A8C56003}"/>
              </a:ext>
              <a:ext uri="{C183D7F6-B498-43B3-948B-1728B52AA6E4}">
                <adec:decorative xmlns:adec="http://schemas.microsoft.com/office/drawing/2017/decorative" val="1"/>
              </a:ext>
            </a:extLst>
          </p:cNvPr>
          <p:cNvSpPr/>
          <p:nvPr userDrawn="1"/>
        </p:nvSpPr>
        <p:spPr>
          <a:xfrm rot="13547565" flipH="1">
            <a:off x="1164879" y="1259496"/>
            <a:ext cx="1044472" cy="681408"/>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147694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342900" y="381000"/>
            <a:ext cx="8458200" cy="1325563"/>
          </a:xfrm>
        </p:spPr>
        <p:txBody>
          <a:bodyPr>
            <a:normAutofit/>
          </a:bodyPr>
          <a:lstStyle>
            <a:lvl1pPr>
              <a:defRPr sz="27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342900" y="1806318"/>
            <a:ext cx="1714500" cy="3200400"/>
          </a:xfrm>
          <a:solidFill>
            <a:schemeClr val="accent2"/>
          </a:solidFill>
        </p:spPr>
        <p:txBody>
          <a:bodyPr/>
          <a:lstStyle/>
          <a:p>
            <a:r>
              <a:rPr lang="en-GB"/>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2571750" y="1806318"/>
            <a:ext cx="1714500" cy="3200400"/>
          </a:xfrm>
          <a:solidFill>
            <a:schemeClr val="accent2"/>
          </a:solidFill>
        </p:spPr>
        <p:txBody>
          <a:bodyPr/>
          <a:lstStyle/>
          <a:p>
            <a:r>
              <a:rPr lang="en-GB"/>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4857750" y="1806318"/>
            <a:ext cx="1714500" cy="3200400"/>
          </a:xfrm>
          <a:solidFill>
            <a:schemeClr val="accent2"/>
          </a:solidFill>
        </p:spPr>
        <p:txBody>
          <a:bodyPr/>
          <a:lstStyle/>
          <a:p>
            <a:r>
              <a:rPr lang="en-GB"/>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7089606" y="1806318"/>
            <a:ext cx="1714500" cy="3200400"/>
          </a:xfrm>
          <a:solidFill>
            <a:schemeClr val="accent2"/>
          </a:solidFill>
        </p:spPr>
        <p:txBody>
          <a:bodyPr/>
          <a:lstStyle/>
          <a:p>
            <a:r>
              <a:rPr lang="en-GB"/>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284532" y="5202937"/>
            <a:ext cx="1714500" cy="280027"/>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284532" y="5568697"/>
            <a:ext cx="1714500" cy="244475"/>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2513381" y="5202937"/>
            <a:ext cx="1714500" cy="280027"/>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2513381" y="5568697"/>
            <a:ext cx="1714500" cy="244475"/>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4799382" y="5202937"/>
            <a:ext cx="1714500" cy="280027"/>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4799381" y="5568697"/>
            <a:ext cx="1714500" cy="244475"/>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7031239" y="5202937"/>
            <a:ext cx="1714500" cy="280027"/>
          </a:xfrm>
        </p:spPr>
        <p:txBody>
          <a:bodyPr>
            <a:noAutofit/>
          </a:bodyPr>
          <a:lstStyle>
            <a:lvl1pPr marL="0" indent="0">
              <a:buNone/>
              <a:defRPr sz="120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7031238" y="5568697"/>
            <a:ext cx="1714500" cy="244475"/>
          </a:xfrm>
        </p:spPr>
        <p:txBody>
          <a:bodyPr>
            <a:noAutofit/>
          </a:bodyPr>
          <a:lstStyle>
            <a:lvl1pPr marL="0" indent="0">
              <a:buFont typeface="Arial" panose="020B0604020202020204" pitchFamily="34" charset="0"/>
              <a:buNone/>
              <a:defRPr sz="90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480444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27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357942" y="1722086"/>
            <a:ext cx="1714500" cy="1371600"/>
          </a:xfrm>
          <a:solidFill>
            <a:schemeClr val="accent2"/>
          </a:solidFill>
        </p:spPr>
        <p:txBody>
          <a:bodyPr/>
          <a:lstStyle/>
          <a:p>
            <a:r>
              <a:rPr lang="en-GB"/>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2571750" y="1722086"/>
            <a:ext cx="1714500" cy="1371600"/>
          </a:xfrm>
          <a:solidFill>
            <a:schemeClr val="accent2"/>
          </a:solidFill>
        </p:spPr>
        <p:txBody>
          <a:bodyPr/>
          <a:lstStyle/>
          <a:p>
            <a:r>
              <a:rPr lang="en-GB"/>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4857750" y="1722086"/>
            <a:ext cx="1714500" cy="1371600"/>
          </a:xfrm>
          <a:solidFill>
            <a:schemeClr val="accent2"/>
          </a:solidFill>
        </p:spPr>
        <p:txBody>
          <a:bodyPr/>
          <a:lstStyle/>
          <a:p>
            <a:r>
              <a:rPr lang="en-GB"/>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7080582" y="1722086"/>
            <a:ext cx="1714500" cy="1371600"/>
          </a:xfrm>
          <a:solidFill>
            <a:schemeClr val="accent2"/>
          </a:solidFill>
        </p:spPr>
        <p:txBody>
          <a:bodyPr/>
          <a:lstStyle/>
          <a:p>
            <a:r>
              <a:rPr lang="en-GB"/>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284983" y="3213252"/>
            <a:ext cx="1714500" cy="280027"/>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284982" y="3518947"/>
            <a:ext cx="1714500" cy="244475"/>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2498789" y="3213252"/>
            <a:ext cx="1714500" cy="280027"/>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2498789" y="3518947"/>
            <a:ext cx="1714500" cy="244475"/>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4784790" y="3213252"/>
            <a:ext cx="1714500" cy="280027"/>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4784789" y="3518947"/>
            <a:ext cx="1714500" cy="244475"/>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7007623" y="3213252"/>
            <a:ext cx="1714500" cy="280027"/>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7007622" y="3518947"/>
            <a:ext cx="1714500" cy="244475"/>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46" name="Picture Placeholder 6">
            <a:extLst>
              <a:ext uri="{FF2B5EF4-FFF2-40B4-BE49-F238E27FC236}">
                <a16:creationId xmlns:a16="http://schemas.microsoft.com/office/drawing/2014/main" id="{3896D737-6139-4405-A7F2-E08C421815DD}"/>
              </a:ext>
            </a:extLst>
          </p:cNvPr>
          <p:cNvSpPr>
            <a:spLocks noGrp="1"/>
          </p:cNvSpPr>
          <p:nvPr>
            <p:ph type="pic" sz="quarter" idx="25"/>
          </p:nvPr>
        </p:nvSpPr>
        <p:spPr>
          <a:xfrm>
            <a:off x="372978" y="4076273"/>
            <a:ext cx="1714500" cy="1371600"/>
          </a:xfrm>
          <a:solidFill>
            <a:schemeClr val="accent2"/>
          </a:solidFill>
        </p:spPr>
        <p:txBody>
          <a:bodyPr/>
          <a:lstStyle/>
          <a:p>
            <a:r>
              <a:rPr lang="en-GB"/>
              <a:t>Click icon to add picture</a:t>
            </a:r>
            <a:endParaRPr lang="en-US" dirty="0"/>
          </a:p>
        </p:txBody>
      </p:sp>
      <p:sp>
        <p:nvSpPr>
          <p:cNvPr id="47" name="Picture Placeholder 6">
            <a:extLst>
              <a:ext uri="{FF2B5EF4-FFF2-40B4-BE49-F238E27FC236}">
                <a16:creationId xmlns:a16="http://schemas.microsoft.com/office/drawing/2014/main" id="{721A36A5-FCF3-4EE8-B5F2-41805C3F6A6C}"/>
              </a:ext>
            </a:extLst>
          </p:cNvPr>
          <p:cNvSpPr>
            <a:spLocks noGrp="1"/>
          </p:cNvSpPr>
          <p:nvPr>
            <p:ph type="pic" sz="quarter" idx="26"/>
          </p:nvPr>
        </p:nvSpPr>
        <p:spPr>
          <a:xfrm>
            <a:off x="2586786" y="4076273"/>
            <a:ext cx="1714500" cy="1371600"/>
          </a:xfrm>
          <a:solidFill>
            <a:schemeClr val="accent2"/>
          </a:solidFill>
        </p:spPr>
        <p:txBody>
          <a:bodyPr/>
          <a:lstStyle/>
          <a:p>
            <a:r>
              <a:rPr lang="en-GB"/>
              <a:t>Click icon to add picture</a:t>
            </a:r>
            <a:endParaRPr lang="en-US" dirty="0"/>
          </a:p>
        </p:txBody>
      </p:sp>
      <p:sp>
        <p:nvSpPr>
          <p:cNvPr id="48" name="Picture Placeholder 6">
            <a:extLst>
              <a:ext uri="{FF2B5EF4-FFF2-40B4-BE49-F238E27FC236}">
                <a16:creationId xmlns:a16="http://schemas.microsoft.com/office/drawing/2014/main" id="{1630D673-CB21-40A3-A7BE-C996B20D681F}"/>
              </a:ext>
            </a:extLst>
          </p:cNvPr>
          <p:cNvSpPr>
            <a:spLocks noGrp="1"/>
          </p:cNvSpPr>
          <p:nvPr>
            <p:ph type="pic" sz="quarter" idx="27"/>
          </p:nvPr>
        </p:nvSpPr>
        <p:spPr>
          <a:xfrm>
            <a:off x="4872786" y="4076273"/>
            <a:ext cx="1714500" cy="1371600"/>
          </a:xfrm>
          <a:solidFill>
            <a:schemeClr val="accent2"/>
          </a:solidFill>
        </p:spPr>
        <p:txBody>
          <a:bodyPr/>
          <a:lstStyle/>
          <a:p>
            <a:r>
              <a:rPr lang="en-GB"/>
              <a:t>Click icon to add picture</a:t>
            </a:r>
            <a:endParaRPr lang="en-US" dirty="0"/>
          </a:p>
        </p:txBody>
      </p:sp>
      <p:sp>
        <p:nvSpPr>
          <p:cNvPr id="49" name="Picture Placeholder 6">
            <a:extLst>
              <a:ext uri="{FF2B5EF4-FFF2-40B4-BE49-F238E27FC236}">
                <a16:creationId xmlns:a16="http://schemas.microsoft.com/office/drawing/2014/main" id="{0C83EF20-1DF8-43B4-B982-A382FF884E20}"/>
              </a:ext>
            </a:extLst>
          </p:cNvPr>
          <p:cNvSpPr>
            <a:spLocks noGrp="1"/>
          </p:cNvSpPr>
          <p:nvPr>
            <p:ph type="pic" sz="quarter" idx="28"/>
          </p:nvPr>
        </p:nvSpPr>
        <p:spPr>
          <a:xfrm>
            <a:off x="7095618" y="4076273"/>
            <a:ext cx="1714500" cy="1371600"/>
          </a:xfrm>
          <a:solidFill>
            <a:schemeClr val="accent2"/>
          </a:solidFill>
        </p:spPr>
        <p:txBody>
          <a:bodyPr/>
          <a:lstStyle/>
          <a:p>
            <a:r>
              <a:rPr lang="en-GB"/>
              <a:t>Click icon to add picture</a:t>
            </a:r>
            <a:endParaRPr lang="en-US" dirty="0"/>
          </a:p>
        </p:txBody>
      </p:sp>
      <p:sp>
        <p:nvSpPr>
          <p:cNvPr id="50" name="Text Placeholder 12">
            <a:extLst>
              <a:ext uri="{FF2B5EF4-FFF2-40B4-BE49-F238E27FC236}">
                <a16:creationId xmlns:a16="http://schemas.microsoft.com/office/drawing/2014/main" id="{1FD09C98-5809-41AD-B215-493A3D741A2A}"/>
              </a:ext>
            </a:extLst>
          </p:cNvPr>
          <p:cNvSpPr>
            <a:spLocks noGrp="1"/>
          </p:cNvSpPr>
          <p:nvPr>
            <p:ph type="body" sz="quarter" idx="29" hasCustomPrompt="1"/>
          </p:nvPr>
        </p:nvSpPr>
        <p:spPr>
          <a:xfrm>
            <a:off x="300019" y="5567439"/>
            <a:ext cx="1714500" cy="280027"/>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1" name="Text Placeholder 14">
            <a:extLst>
              <a:ext uri="{FF2B5EF4-FFF2-40B4-BE49-F238E27FC236}">
                <a16:creationId xmlns:a16="http://schemas.microsoft.com/office/drawing/2014/main" id="{9E3214F0-FC83-402F-BAC5-ED4827532778}"/>
              </a:ext>
            </a:extLst>
          </p:cNvPr>
          <p:cNvSpPr>
            <a:spLocks noGrp="1"/>
          </p:cNvSpPr>
          <p:nvPr>
            <p:ph type="body" sz="quarter" idx="30" hasCustomPrompt="1"/>
          </p:nvPr>
        </p:nvSpPr>
        <p:spPr>
          <a:xfrm>
            <a:off x="300018" y="5873134"/>
            <a:ext cx="1714500" cy="244475"/>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52" name="Text Placeholder 12">
            <a:extLst>
              <a:ext uri="{FF2B5EF4-FFF2-40B4-BE49-F238E27FC236}">
                <a16:creationId xmlns:a16="http://schemas.microsoft.com/office/drawing/2014/main" id="{39B0FB7F-A1FC-40D1-ACFC-C3C966F9BCA4}"/>
              </a:ext>
            </a:extLst>
          </p:cNvPr>
          <p:cNvSpPr>
            <a:spLocks noGrp="1"/>
          </p:cNvSpPr>
          <p:nvPr>
            <p:ph type="body" sz="quarter" idx="31" hasCustomPrompt="1"/>
          </p:nvPr>
        </p:nvSpPr>
        <p:spPr>
          <a:xfrm>
            <a:off x="2513825" y="5567439"/>
            <a:ext cx="1714500" cy="280027"/>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3" name="Text Placeholder 14">
            <a:extLst>
              <a:ext uri="{FF2B5EF4-FFF2-40B4-BE49-F238E27FC236}">
                <a16:creationId xmlns:a16="http://schemas.microsoft.com/office/drawing/2014/main" id="{15EB3CBA-DD9B-449B-9B72-191780177135}"/>
              </a:ext>
            </a:extLst>
          </p:cNvPr>
          <p:cNvSpPr>
            <a:spLocks noGrp="1"/>
          </p:cNvSpPr>
          <p:nvPr>
            <p:ph type="body" sz="quarter" idx="32" hasCustomPrompt="1"/>
          </p:nvPr>
        </p:nvSpPr>
        <p:spPr>
          <a:xfrm>
            <a:off x="2513825" y="5873134"/>
            <a:ext cx="1714500" cy="244475"/>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54" name="Text Placeholder 12">
            <a:extLst>
              <a:ext uri="{FF2B5EF4-FFF2-40B4-BE49-F238E27FC236}">
                <a16:creationId xmlns:a16="http://schemas.microsoft.com/office/drawing/2014/main" id="{BA47B66D-8891-4AE7-98BE-3CFE9CDB571E}"/>
              </a:ext>
            </a:extLst>
          </p:cNvPr>
          <p:cNvSpPr>
            <a:spLocks noGrp="1"/>
          </p:cNvSpPr>
          <p:nvPr>
            <p:ph type="body" sz="quarter" idx="33" hasCustomPrompt="1"/>
          </p:nvPr>
        </p:nvSpPr>
        <p:spPr>
          <a:xfrm>
            <a:off x="4799826" y="5567439"/>
            <a:ext cx="1714500" cy="280027"/>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5" name="Text Placeholder 14">
            <a:extLst>
              <a:ext uri="{FF2B5EF4-FFF2-40B4-BE49-F238E27FC236}">
                <a16:creationId xmlns:a16="http://schemas.microsoft.com/office/drawing/2014/main" id="{929AE99A-6054-4B2F-B99D-FE4F682613DA}"/>
              </a:ext>
            </a:extLst>
          </p:cNvPr>
          <p:cNvSpPr>
            <a:spLocks noGrp="1"/>
          </p:cNvSpPr>
          <p:nvPr>
            <p:ph type="body" sz="quarter" idx="34" hasCustomPrompt="1"/>
          </p:nvPr>
        </p:nvSpPr>
        <p:spPr>
          <a:xfrm>
            <a:off x="4799825" y="5873134"/>
            <a:ext cx="1714500" cy="244475"/>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56" name="Text Placeholder 12">
            <a:extLst>
              <a:ext uri="{FF2B5EF4-FFF2-40B4-BE49-F238E27FC236}">
                <a16:creationId xmlns:a16="http://schemas.microsoft.com/office/drawing/2014/main" id="{D1F32591-7BBD-4006-AEA0-29F43CDADCED}"/>
              </a:ext>
            </a:extLst>
          </p:cNvPr>
          <p:cNvSpPr>
            <a:spLocks noGrp="1"/>
          </p:cNvSpPr>
          <p:nvPr>
            <p:ph type="body" sz="quarter" idx="35" hasCustomPrompt="1"/>
          </p:nvPr>
        </p:nvSpPr>
        <p:spPr>
          <a:xfrm>
            <a:off x="7022659" y="5567439"/>
            <a:ext cx="1714500" cy="280027"/>
          </a:xfrm>
        </p:spPr>
        <p:txBody>
          <a:bodyPr>
            <a:noAutofit/>
          </a:bodyPr>
          <a:lstStyle>
            <a:lvl1pPr marL="0" indent="0">
              <a:buNone/>
              <a:defRPr sz="1050" b="0">
                <a:solidFill>
                  <a:schemeClr val="bg1">
                    <a:lumMod val="50000"/>
                  </a:schemeClr>
                </a:solidFill>
                <a:latin typeface="+mj-lt"/>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Name</a:t>
            </a:r>
          </a:p>
        </p:txBody>
      </p:sp>
      <p:sp>
        <p:nvSpPr>
          <p:cNvPr id="57" name="Text Placeholder 14">
            <a:extLst>
              <a:ext uri="{FF2B5EF4-FFF2-40B4-BE49-F238E27FC236}">
                <a16:creationId xmlns:a16="http://schemas.microsoft.com/office/drawing/2014/main" id="{7BC780CD-8E77-4D0E-A436-DCB2AA0C15CD}"/>
              </a:ext>
            </a:extLst>
          </p:cNvPr>
          <p:cNvSpPr>
            <a:spLocks noGrp="1"/>
          </p:cNvSpPr>
          <p:nvPr>
            <p:ph type="body" sz="quarter" idx="36" hasCustomPrompt="1"/>
          </p:nvPr>
        </p:nvSpPr>
        <p:spPr>
          <a:xfrm>
            <a:off x="7022658" y="5873134"/>
            <a:ext cx="1714500" cy="244475"/>
          </a:xfrm>
        </p:spPr>
        <p:txBody>
          <a:bodyPr>
            <a:noAutofit/>
          </a:bodyPr>
          <a:lstStyle>
            <a:lvl1pPr marL="0" indent="0">
              <a:buFont typeface="Arial" panose="020B0604020202020204" pitchFamily="34" charset="0"/>
              <a:buNone/>
              <a:defRPr sz="750" spc="15" baseline="0">
                <a:solidFill>
                  <a:schemeClr val="bg2">
                    <a:lumMod val="50000"/>
                  </a:schemeClr>
                </a:solidFill>
              </a:defRPr>
            </a:lvl1pPr>
            <a:lvl2pPr marL="342900" indent="0">
              <a:buFont typeface="Arial" panose="020B0604020202020204" pitchFamily="34" charset="0"/>
              <a:buNone/>
              <a:defRPr sz="900"/>
            </a:lvl2pPr>
            <a:lvl3pPr marL="685800" indent="0">
              <a:buFont typeface="Arial" panose="020B0604020202020204" pitchFamily="34" charset="0"/>
              <a:buNone/>
              <a:defRPr sz="900"/>
            </a:lvl3pPr>
            <a:lvl4pPr marL="1028700" indent="0">
              <a:buFont typeface="Arial" panose="020B0604020202020204" pitchFamily="34" charset="0"/>
              <a:buNone/>
              <a:defRPr sz="900"/>
            </a:lvl4pPr>
            <a:lvl5pPr marL="1371600" indent="0">
              <a:buFont typeface="Arial" panose="020B0604020202020204" pitchFamily="34" charset="0"/>
              <a:buNone/>
              <a:defRPr sz="9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6622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2700" spc="23" baseline="0">
                <a:solidFill>
                  <a:schemeClr val="bg1">
                    <a:lumMod val="50000"/>
                  </a:schemeClr>
                </a:solidFill>
              </a:defRPr>
            </a:lvl1pPr>
          </a:lstStyle>
          <a:p>
            <a:r>
              <a:rPr lang="en-US" dirty="0"/>
              <a:t>CLICK TO ADD 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7698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62B82C-34E9-4F3B-9B0F-A3207161C41E}"/>
              </a:ext>
            </a:extLst>
          </p:cNvPr>
          <p:cNvSpPr/>
          <p:nvPr userDrawn="1"/>
        </p:nvSpPr>
        <p:spPr>
          <a:xfrm>
            <a:off x="8115300" y="813816"/>
            <a:ext cx="1028700" cy="457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42900" y="381000"/>
            <a:ext cx="84582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42900" y="1825625"/>
            <a:ext cx="84582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42900" y="6356351"/>
            <a:ext cx="2057400" cy="365125"/>
          </a:xfrm>
          <a:prstGeom prst="rect">
            <a:avLst/>
          </a:prstGeom>
        </p:spPr>
        <p:txBody>
          <a:bodyPr vert="horz" lIns="91440" tIns="45720" rIns="91440" bIns="45720" rtlCol="0" anchor="ctr"/>
          <a:lstStyle>
            <a:lvl1pPr algn="l">
              <a:defRPr sz="825">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70" r:id="rId4"/>
    <p:sldLayoutId id="2147483672" r:id="rId5"/>
    <p:sldLayoutId id="2147483654" r:id="rId6"/>
    <p:sldLayoutId id="2147483658" r:id="rId7"/>
    <p:sldLayoutId id="2147483660" r:id="rId8"/>
    <p:sldLayoutId id="2147483671" r:id="rId9"/>
    <p:sldLayoutId id="2147483650" r:id="rId10"/>
    <p:sldLayoutId id="2147483667" r:id="rId11"/>
    <p:sldLayoutId id="2147483668" r:id="rId12"/>
    <p:sldLayoutId id="2147483662" r:id="rId13"/>
    <p:sldLayoutId id="2147483669" r:id="rId14"/>
  </p:sldLayoutIdLst>
  <p:hf hdr="0"/>
  <p:txStyles>
    <p:titleStyle>
      <a:lvl1pPr algn="l" defTabSz="685800" rtl="0" eaLnBrk="1" latinLnBrk="0" hangingPunct="1">
        <a:lnSpc>
          <a:spcPct val="90000"/>
        </a:lnSpc>
        <a:spcBef>
          <a:spcPct val="0"/>
        </a:spcBef>
        <a:buNone/>
        <a:defRPr sz="2700" kern="1200" spc="23" baseline="0">
          <a:solidFill>
            <a:schemeClr val="bg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05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3" pos="216" userDrawn="1">
          <p15:clr>
            <a:srgbClr val="547EBF"/>
          </p15:clr>
        </p15:guide>
        <p15:guide id="4" orient="horz" pos="240" userDrawn="1">
          <p15:clr>
            <a:srgbClr val="547EBF"/>
          </p15:clr>
        </p15:guide>
        <p15:guide id="5" pos="5544" userDrawn="1">
          <p15:clr>
            <a:srgbClr val="547EBF"/>
          </p15:clr>
        </p15:guide>
        <p15:guide id="6" orient="horz" pos="4080" userDrawn="1">
          <p15:clr>
            <a:srgbClr val="547EBF"/>
          </p15:clr>
        </p15:guide>
        <p15:guide id="7" pos="2970" userDrawn="1">
          <p15:clr>
            <a:srgbClr val="547EBF"/>
          </p15:clr>
        </p15:guide>
        <p15:guide id="8" pos="2790" userDrawn="1">
          <p15:clr>
            <a:srgbClr val="547EBF"/>
          </p15:clr>
        </p15:guide>
        <p15:guide id="9" pos="1584" userDrawn="1">
          <p15:clr>
            <a:srgbClr val="547EBF"/>
          </p15:clr>
        </p15:guide>
        <p15:guide id="10" pos="1386" userDrawn="1">
          <p15:clr>
            <a:srgbClr val="547EBF"/>
          </p15:clr>
        </p15:guide>
        <p15:guide id="11" pos="4176" userDrawn="1">
          <p15:clr>
            <a:srgbClr val="547EBF"/>
          </p15:clr>
        </p15:guide>
        <p15:guide id="12" pos="4374" userDrawn="1">
          <p15:clr>
            <a:srgbClr val="547EBF"/>
          </p15:clr>
        </p15:guide>
        <p15:guide id="13" pos="3726" userDrawn="1">
          <p15:clr>
            <a:srgbClr val="9FCC3B"/>
          </p15:clr>
        </p15:guide>
        <p15:guide id="14" pos="3906" userDrawn="1">
          <p15:clr>
            <a:srgbClr val="9FCC3B"/>
          </p15:clr>
        </p15:guide>
        <p15:guide id="15" pos="2034" userDrawn="1">
          <p15:clr>
            <a:srgbClr val="9FCC3B"/>
          </p15:clr>
        </p15:guide>
        <p15:guide id="16" pos="1854"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aerial view of a small island with buildings and a pool&#10;&#10;AI-generated content may be incorrect.">
            <a:extLst>
              <a:ext uri="{FF2B5EF4-FFF2-40B4-BE49-F238E27FC236}">
                <a16:creationId xmlns:a16="http://schemas.microsoft.com/office/drawing/2014/main" id="{446A93A8-5BF1-C41B-A270-86DFCE6D89EA}"/>
              </a:ext>
            </a:extLst>
          </p:cNvPr>
          <p:cNvPicPr>
            <a:picLocks noChangeAspect="1"/>
          </p:cNvPicPr>
          <p:nvPr/>
        </p:nvPicPr>
        <p:blipFill>
          <a:blip r:embed="rId3"/>
          <a:srcRect r="4210" b="-2"/>
          <a:stretch>
            <a:fillRect/>
          </a:stretch>
        </p:blipFill>
        <p:spPr>
          <a:xfrm>
            <a:off x="344043" y="411480"/>
            <a:ext cx="8455914" cy="5870448"/>
          </a:xfrm>
          <a:prstGeom prst="rect">
            <a:avLst/>
          </a:prstGeom>
          <a:noFill/>
        </p:spPr>
      </p:pic>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529390" y="2286000"/>
            <a:ext cx="3956886" cy="2372629"/>
          </a:xfrm>
        </p:spPr>
        <p:txBody>
          <a:bodyPr anchor="b">
            <a:noAutofit/>
          </a:bodyPr>
          <a:lstStyle/>
          <a:p>
            <a:r>
              <a:rPr lang="en-GB" sz="2800" b="1" dirty="0">
                <a:latin typeface="Aptos Light" panose="020B0004020202020204" pitchFamily="34" charset="0"/>
              </a:rPr>
              <a:t>INAUGURAL WELLESLEY ASIA ALUMNAE RETREAT FORUM 2026</a:t>
            </a:r>
            <a:br>
              <a:rPr lang="en-GB" sz="2800" b="1" dirty="0">
                <a:latin typeface="Aptos Light" panose="020B0004020202020204" pitchFamily="34" charset="0"/>
              </a:rPr>
            </a:br>
            <a:r>
              <a:rPr lang="en-GB" sz="2800" b="1" dirty="0">
                <a:latin typeface="Aptos Light" panose="020B0004020202020204" pitchFamily="34" charset="0"/>
              </a:rPr>
              <a:t>May 1 – 3</a:t>
            </a:r>
            <a:endParaRPr lang="en-GB" sz="2800" dirty="0">
              <a:latin typeface="Aptos Light" panose="020B0004020202020204" pitchFamily="34" charset="0"/>
            </a:endParaRPr>
          </a:p>
        </p:txBody>
      </p:sp>
    </p:spTree>
    <p:extLst>
      <p:ext uri="{BB962C8B-B14F-4D97-AF65-F5344CB8AC3E}">
        <p14:creationId xmlns:p14="http://schemas.microsoft.com/office/powerpoint/2010/main" val="225930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342900" y="433135"/>
            <a:ext cx="2886076" cy="577693"/>
          </a:xfrm>
        </p:spPr>
        <p:txBody>
          <a:bodyPr/>
          <a:lstStyle/>
          <a:p>
            <a:r>
              <a:rPr lang="en-US" b="1" dirty="0">
                <a:latin typeface="Aptos Light" panose="020B0004020202020204" pitchFamily="34" charset="0"/>
              </a:rPr>
              <a:t>PROGRAMME</a:t>
            </a:r>
          </a:p>
        </p:txBody>
      </p:sp>
      <p:sp>
        <p:nvSpPr>
          <p:cNvPr id="4" name="Text Placeholder 3">
            <a:extLst>
              <a:ext uri="{FF2B5EF4-FFF2-40B4-BE49-F238E27FC236}">
                <a16:creationId xmlns:a16="http://schemas.microsoft.com/office/drawing/2014/main" id="{DA821450-3024-4103-98AE-6D80CECEDA41}"/>
              </a:ext>
            </a:extLst>
          </p:cNvPr>
          <p:cNvSpPr>
            <a:spLocks noGrp="1"/>
          </p:cNvSpPr>
          <p:nvPr>
            <p:ph type="body" sz="quarter" idx="16"/>
          </p:nvPr>
        </p:nvSpPr>
        <p:spPr>
          <a:xfrm>
            <a:off x="433138" y="1044000"/>
            <a:ext cx="2886076" cy="2026757"/>
          </a:xfrm>
        </p:spPr>
        <p:txBody>
          <a:bodyPr anchor="ctr" anchorCtr="0">
            <a:noAutofit/>
          </a:bodyPr>
          <a:lstStyle/>
          <a:p>
            <a:pPr marL="0" indent="0">
              <a:buNone/>
            </a:pPr>
            <a:r>
              <a:rPr lang="en-GB" sz="1200" b="1" dirty="0"/>
              <a:t>Day 1: May 1, Friday </a:t>
            </a:r>
          </a:p>
          <a:p>
            <a:pPr marL="0" lvl="0" indent="0">
              <a:buNone/>
            </a:pPr>
            <a:r>
              <a:rPr lang="en-GB" sz="1100" dirty="0"/>
              <a:t>2.00pm  -  Arrival and registration</a:t>
            </a:r>
          </a:p>
          <a:p>
            <a:pPr marL="0" lvl="0" indent="0">
              <a:buNone/>
            </a:pPr>
            <a:r>
              <a:rPr lang="en-GB" sz="1100" dirty="0"/>
              <a:t>5.00pm - Introduction to Sangha and tour of facilities</a:t>
            </a:r>
          </a:p>
          <a:p>
            <a:pPr marL="0" lvl="0" indent="0">
              <a:buNone/>
            </a:pPr>
            <a:r>
              <a:rPr lang="en-GB" sz="1100" dirty="0"/>
              <a:t>6.30pm - Gather at the Village for program orientation and welcome greetings</a:t>
            </a:r>
          </a:p>
          <a:p>
            <a:pPr marL="0" lvl="0" indent="0">
              <a:buNone/>
            </a:pPr>
            <a:r>
              <a:rPr lang="en-GB" sz="1100" dirty="0"/>
              <a:t>7.00pm - Dinner at Sangha’s Market Place | Catchup with old and meeting with new</a:t>
            </a:r>
          </a:p>
        </p:txBody>
      </p:sp>
      <p:sp>
        <p:nvSpPr>
          <p:cNvPr id="12" name="TextBox 11">
            <a:extLst>
              <a:ext uri="{FF2B5EF4-FFF2-40B4-BE49-F238E27FC236}">
                <a16:creationId xmlns:a16="http://schemas.microsoft.com/office/drawing/2014/main" id="{1EAD7085-9AFF-3797-45FF-FEAA2FF0B850}"/>
              </a:ext>
            </a:extLst>
          </p:cNvPr>
          <p:cNvSpPr txBox="1"/>
          <p:nvPr/>
        </p:nvSpPr>
        <p:spPr>
          <a:xfrm>
            <a:off x="6192811" y="1044000"/>
            <a:ext cx="2668413" cy="4339650"/>
          </a:xfrm>
          <a:prstGeom prst="rect">
            <a:avLst/>
          </a:prstGeom>
          <a:noFill/>
        </p:spPr>
        <p:txBody>
          <a:bodyPr wrap="square" rtlCol="0">
            <a:spAutoFit/>
          </a:bodyPr>
          <a:lstStyle/>
          <a:p>
            <a:r>
              <a:rPr lang="en-GB" sz="1200" b="1" dirty="0"/>
              <a:t>Day 3: May 3, Sunday</a:t>
            </a:r>
          </a:p>
          <a:p>
            <a:endParaRPr lang="en-GB" sz="1100" b="1" dirty="0"/>
          </a:p>
          <a:p>
            <a:pPr marL="538163" indent="-538163"/>
            <a:r>
              <a:rPr lang="en-GB" sz="1100" dirty="0"/>
              <a:t>9.00am – Business, Finance &amp; </a:t>
            </a:r>
            <a:r>
              <a:rPr lang="en-GB" sz="1100" dirty="0" err="1"/>
              <a:t>Enterpreneurship</a:t>
            </a:r>
            <a:endParaRPr lang="en-GB" sz="1100" dirty="0"/>
          </a:p>
          <a:p>
            <a:pPr lvl="0"/>
            <a:r>
              <a:rPr lang="en-GB" sz="1100" dirty="0"/>
              <a:t>Opening Comments by Lulu WANG</a:t>
            </a:r>
          </a:p>
          <a:p>
            <a:pPr lvl="0"/>
            <a:r>
              <a:rPr lang="en-GB" sz="1100" dirty="0"/>
              <a:t>Moderator – Sui Ling CHEAH</a:t>
            </a:r>
          </a:p>
          <a:p>
            <a:pPr lvl="0"/>
            <a:r>
              <a:rPr lang="en-GB" sz="1100" dirty="0" err="1"/>
              <a:t>Panelists</a:t>
            </a:r>
            <a:r>
              <a:rPr lang="en-GB" sz="1100" dirty="0"/>
              <a:t> :</a:t>
            </a:r>
          </a:p>
          <a:p>
            <a:pPr marL="87313" lvl="1"/>
            <a:r>
              <a:rPr lang="en-GB" sz="1100" dirty="0"/>
              <a:t>~ Lulu WANG </a:t>
            </a:r>
          </a:p>
          <a:p>
            <a:pPr marL="87313" lvl="1"/>
            <a:r>
              <a:rPr lang="en-GB" sz="1100" dirty="0"/>
              <a:t>~ Jiwon WOO</a:t>
            </a:r>
          </a:p>
          <a:p>
            <a:pPr marL="87313" lvl="1"/>
            <a:r>
              <a:rPr lang="en-GB" sz="1100" dirty="0"/>
              <a:t>~ Hefei Wang</a:t>
            </a:r>
          </a:p>
          <a:p>
            <a:pPr marL="87313" lvl="1"/>
            <a:r>
              <a:rPr lang="en-GB" sz="1100" dirty="0"/>
              <a:t>~  CHANG </a:t>
            </a:r>
            <a:r>
              <a:rPr lang="en-GB" sz="1100" dirty="0" err="1"/>
              <a:t>HaeJin</a:t>
            </a:r>
            <a:endParaRPr lang="en-GB" sz="1100" dirty="0"/>
          </a:p>
          <a:p>
            <a:endParaRPr lang="en-GB" sz="1100" dirty="0"/>
          </a:p>
          <a:p>
            <a:r>
              <a:rPr lang="en-GB" sz="1100" dirty="0"/>
              <a:t>10.30am - Tea Break</a:t>
            </a:r>
          </a:p>
          <a:p>
            <a:endParaRPr lang="en-GB" sz="1100" dirty="0"/>
          </a:p>
          <a:p>
            <a:pPr marL="627063" indent="-627063"/>
            <a:r>
              <a:rPr lang="en-GB" sz="1100" dirty="0"/>
              <a:t>11.00am - Stories: Wellesley Women’s Life Journeys Through The Generations</a:t>
            </a:r>
          </a:p>
          <a:p>
            <a:pPr lvl="0"/>
            <a:r>
              <a:rPr lang="en-GB" sz="1100" dirty="0"/>
              <a:t>Moderator – Mary Ann TSAO</a:t>
            </a:r>
          </a:p>
          <a:p>
            <a:pPr lvl="0"/>
            <a:r>
              <a:rPr lang="en-GB" sz="1100" dirty="0" err="1"/>
              <a:t>Panelists</a:t>
            </a:r>
            <a:r>
              <a:rPr lang="en-GB" sz="1100" dirty="0"/>
              <a:t> –</a:t>
            </a:r>
          </a:p>
          <a:p>
            <a:r>
              <a:rPr lang="en-GB" sz="1100" dirty="0"/>
              <a:t>~ Nelly FUNG</a:t>
            </a:r>
          </a:p>
          <a:p>
            <a:r>
              <a:rPr lang="en-GB" sz="1100" dirty="0"/>
              <a:t>~ Anne CHAO</a:t>
            </a:r>
          </a:p>
          <a:p>
            <a:r>
              <a:rPr lang="en-GB" sz="1100" dirty="0"/>
              <a:t>~ Edie HU</a:t>
            </a:r>
          </a:p>
          <a:p>
            <a:r>
              <a:rPr lang="en-GB" sz="1100" dirty="0"/>
              <a:t>~ Jocelyn WONG</a:t>
            </a:r>
          </a:p>
          <a:p>
            <a:endParaRPr lang="en-GB" sz="1100" dirty="0"/>
          </a:p>
          <a:p>
            <a:r>
              <a:rPr lang="en-GB" sz="1100" dirty="0"/>
              <a:t>12.00pm – Closing by Mary Ann TSAO</a:t>
            </a:r>
          </a:p>
        </p:txBody>
      </p:sp>
      <p:sp>
        <p:nvSpPr>
          <p:cNvPr id="13" name="TextBox 12">
            <a:extLst>
              <a:ext uri="{FF2B5EF4-FFF2-40B4-BE49-F238E27FC236}">
                <a16:creationId xmlns:a16="http://schemas.microsoft.com/office/drawing/2014/main" id="{97F15168-2188-116E-E721-647F2A2DDFF1}"/>
              </a:ext>
            </a:extLst>
          </p:cNvPr>
          <p:cNvSpPr txBox="1"/>
          <p:nvPr/>
        </p:nvSpPr>
        <p:spPr>
          <a:xfrm>
            <a:off x="433138" y="3116569"/>
            <a:ext cx="2873443" cy="3293209"/>
          </a:xfrm>
          <a:prstGeom prst="rect">
            <a:avLst/>
          </a:prstGeom>
          <a:noFill/>
        </p:spPr>
        <p:txBody>
          <a:bodyPr wrap="square" rtlCol="0">
            <a:spAutoFit/>
          </a:bodyPr>
          <a:lstStyle/>
          <a:p>
            <a:r>
              <a:rPr lang="en-GB" sz="1200" b="1" dirty="0">
                <a:solidFill>
                  <a:schemeClr val="tx1">
                    <a:lumMod val="75000"/>
                    <a:lumOff val="25000"/>
                  </a:schemeClr>
                </a:solidFill>
              </a:rPr>
              <a:t>Day 2:  May 2, Saturday</a:t>
            </a:r>
          </a:p>
          <a:p>
            <a:endParaRPr lang="en-GB" sz="1200" dirty="0">
              <a:solidFill>
                <a:schemeClr val="tx1">
                  <a:lumMod val="75000"/>
                  <a:lumOff val="25000"/>
                </a:schemeClr>
              </a:solidFill>
            </a:endParaRPr>
          </a:p>
          <a:p>
            <a:r>
              <a:rPr lang="en-GB" sz="1100" dirty="0">
                <a:solidFill>
                  <a:schemeClr val="tx1">
                    <a:lumMod val="75000"/>
                    <a:lumOff val="25000"/>
                  </a:schemeClr>
                </a:solidFill>
              </a:rPr>
              <a:t>9.30am – Opening</a:t>
            </a:r>
          </a:p>
          <a:p>
            <a:pPr marL="171450" indent="-171450">
              <a:buFont typeface="Arial" panose="020B0604020202020204" pitchFamily="34" charset="0"/>
              <a:buChar char="•"/>
            </a:pPr>
            <a:r>
              <a:rPr lang="en-GB" sz="1100" dirty="0">
                <a:solidFill>
                  <a:schemeClr val="tx1">
                    <a:lumMod val="75000"/>
                    <a:lumOff val="25000"/>
                  </a:schemeClr>
                </a:solidFill>
              </a:rPr>
              <a:t>MC  – </a:t>
            </a:r>
            <a:r>
              <a:rPr lang="en-GB" sz="1100" dirty="0" err="1">
                <a:solidFill>
                  <a:schemeClr val="tx1">
                    <a:lumMod val="75000"/>
                    <a:lumOff val="25000"/>
                  </a:schemeClr>
                </a:solidFill>
              </a:rPr>
              <a:t>Jiezhen</a:t>
            </a:r>
            <a:r>
              <a:rPr lang="en-GB" sz="1100" dirty="0">
                <a:solidFill>
                  <a:schemeClr val="tx1">
                    <a:lumMod val="75000"/>
                    <a:lumOff val="25000"/>
                  </a:schemeClr>
                </a:solidFill>
              </a:rPr>
              <a:t> WU</a:t>
            </a:r>
          </a:p>
          <a:p>
            <a:pPr marL="171450" lvl="0" indent="-171450">
              <a:buFont typeface="Arial" panose="020B0604020202020204" pitchFamily="34" charset="0"/>
              <a:buChar char="•"/>
            </a:pPr>
            <a:r>
              <a:rPr lang="en-GB" sz="1100" dirty="0">
                <a:solidFill>
                  <a:schemeClr val="tx1">
                    <a:lumMod val="75000"/>
                    <a:lumOff val="25000"/>
                  </a:schemeClr>
                </a:solidFill>
              </a:rPr>
              <a:t>Keynote by Paula Johnson</a:t>
            </a:r>
          </a:p>
          <a:p>
            <a:pPr lvl="1"/>
            <a:r>
              <a:rPr lang="en-GB" sz="1000" i="1" dirty="0">
                <a:solidFill>
                  <a:schemeClr val="tx1">
                    <a:lumMod val="75000"/>
                    <a:lumOff val="25000"/>
                  </a:schemeClr>
                </a:solidFill>
              </a:rPr>
              <a:t>Wellesley Update &amp; Women’s educational needs today and impact of a Wellesley education</a:t>
            </a:r>
          </a:p>
          <a:p>
            <a:pPr marL="171450" indent="-171450">
              <a:buFont typeface="Arial" panose="020B0604020202020204" pitchFamily="34" charset="0"/>
              <a:buChar char="•"/>
            </a:pPr>
            <a:r>
              <a:rPr lang="en-GB" sz="1100" dirty="0">
                <a:solidFill>
                  <a:schemeClr val="tx1">
                    <a:lumMod val="75000"/>
                    <a:lumOff val="25000"/>
                  </a:schemeClr>
                </a:solidFill>
              </a:rPr>
              <a:t>Anne Chao – Trustees’ Welcome</a:t>
            </a:r>
          </a:p>
          <a:p>
            <a:endParaRPr lang="en-GB" sz="1100" dirty="0">
              <a:solidFill>
                <a:schemeClr val="tx1">
                  <a:lumMod val="75000"/>
                  <a:lumOff val="25000"/>
                </a:schemeClr>
              </a:solidFill>
            </a:endParaRPr>
          </a:p>
          <a:p>
            <a:r>
              <a:rPr lang="en-GB" sz="1100" dirty="0">
                <a:solidFill>
                  <a:schemeClr val="tx1">
                    <a:lumMod val="75000"/>
                    <a:lumOff val="25000"/>
                  </a:schemeClr>
                </a:solidFill>
              </a:rPr>
              <a:t>10.30am - Tea Break</a:t>
            </a:r>
          </a:p>
          <a:p>
            <a:endParaRPr lang="en-GB" sz="1100" dirty="0">
              <a:solidFill>
                <a:schemeClr val="tx1">
                  <a:lumMod val="75000"/>
                  <a:lumOff val="25000"/>
                </a:schemeClr>
              </a:solidFill>
            </a:endParaRPr>
          </a:p>
          <a:p>
            <a:r>
              <a:rPr lang="en-GB" sz="1100" dirty="0">
                <a:solidFill>
                  <a:schemeClr val="tx1">
                    <a:lumMod val="75000"/>
                    <a:lumOff val="25000"/>
                  </a:schemeClr>
                </a:solidFill>
              </a:rPr>
              <a:t>11.00am – Philanthropy &amp; Impact</a:t>
            </a:r>
          </a:p>
          <a:p>
            <a:pPr marL="171450" lvl="0" indent="-171450">
              <a:buFont typeface="Arial" panose="020B0604020202020204" pitchFamily="34" charset="0"/>
              <a:buChar char="•"/>
            </a:pPr>
            <a:r>
              <a:rPr lang="en-GB" sz="1100" dirty="0">
                <a:solidFill>
                  <a:schemeClr val="tx1">
                    <a:lumMod val="75000"/>
                    <a:lumOff val="25000"/>
                  </a:schemeClr>
                </a:solidFill>
              </a:rPr>
              <a:t>Opening Remarks by Mary Ann Tsao</a:t>
            </a:r>
          </a:p>
          <a:p>
            <a:pPr marL="171450" lvl="0" indent="-171450">
              <a:buFont typeface="Arial" panose="020B0604020202020204" pitchFamily="34" charset="0"/>
              <a:buChar char="•"/>
            </a:pPr>
            <a:r>
              <a:rPr lang="en-GB" sz="1100" dirty="0">
                <a:solidFill>
                  <a:schemeClr val="tx1">
                    <a:lumMod val="75000"/>
                    <a:lumOff val="25000"/>
                  </a:schemeClr>
                </a:solidFill>
              </a:rPr>
              <a:t>Moderator - Mary Ann Tsao</a:t>
            </a:r>
          </a:p>
          <a:p>
            <a:pPr marL="171450" lvl="0" indent="-171450">
              <a:buFont typeface="Arial" panose="020B0604020202020204" pitchFamily="34" charset="0"/>
              <a:buChar char="•"/>
            </a:pPr>
            <a:r>
              <a:rPr lang="en-GB" sz="1100" dirty="0" err="1">
                <a:solidFill>
                  <a:schemeClr val="tx1">
                    <a:lumMod val="75000"/>
                    <a:lumOff val="25000"/>
                  </a:schemeClr>
                </a:solidFill>
              </a:rPr>
              <a:t>Panelists</a:t>
            </a:r>
            <a:r>
              <a:rPr lang="en-GB" sz="1100" dirty="0">
                <a:solidFill>
                  <a:schemeClr val="tx1">
                    <a:lumMod val="75000"/>
                    <a:lumOff val="25000"/>
                  </a:schemeClr>
                </a:solidFill>
              </a:rPr>
              <a:t> :</a:t>
            </a:r>
          </a:p>
          <a:p>
            <a:pPr marL="182563"/>
            <a:r>
              <a:rPr lang="en-GB" sz="1100" dirty="0">
                <a:solidFill>
                  <a:schemeClr val="tx1">
                    <a:lumMod val="75000"/>
                    <a:lumOff val="25000"/>
                  </a:schemeClr>
                </a:solidFill>
              </a:rPr>
              <a:t>~ Lulu WANG</a:t>
            </a:r>
          </a:p>
          <a:p>
            <a:pPr marL="182563"/>
            <a:r>
              <a:rPr lang="en-GB" sz="1100" dirty="0">
                <a:solidFill>
                  <a:schemeClr val="tx1">
                    <a:lumMod val="75000"/>
                    <a:lumOff val="25000"/>
                  </a:schemeClr>
                </a:solidFill>
              </a:rPr>
              <a:t>~ Anne CHAO</a:t>
            </a:r>
          </a:p>
          <a:p>
            <a:pPr marL="182563"/>
            <a:r>
              <a:rPr lang="en-GB" sz="1100" dirty="0">
                <a:solidFill>
                  <a:schemeClr val="tx1">
                    <a:lumMod val="75000"/>
                    <a:lumOff val="25000"/>
                  </a:schemeClr>
                </a:solidFill>
              </a:rPr>
              <a:t>~ Cindy KO</a:t>
            </a:r>
          </a:p>
        </p:txBody>
      </p:sp>
      <p:sp>
        <p:nvSpPr>
          <p:cNvPr id="14" name="TextBox 13">
            <a:extLst>
              <a:ext uri="{FF2B5EF4-FFF2-40B4-BE49-F238E27FC236}">
                <a16:creationId xmlns:a16="http://schemas.microsoft.com/office/drawing/2014/main" id="{93EFFE59-C07C-1039-B82E-789FFA2D622F}"/>
              </a:ext>
            </a:extLst>
          </p:cNvPr>
          <p:cNvSpPr txBox="1"/>
          <p:nvPr/>
        </p:nvSpPr>
        <p:spPr>
          <a:xfrm>
            <a:off x="3579058" y="1437742"/>
            <a:ext cx="2423536" cy="5001369"/>
          </a:xfrm>
          <a:prstGeom prst="rect">
            <a:avLst/>
          </a:prstGeom>
          <a:noFill/>
        </p:spPr>
        <p:txBody>
          <a:bodyPr wrap="square" rtlCol="0">
            <a:spAutoFit/>
          </a:bodyPr>
          <a:lstStyle/>
          <a:p>
            <a:r>
              <a:rPr lang="en-GB" sz="1100" dirty="0">
                <a:solidFill>
                  <a:schemeClr val="tx1">
                    <a:lumMod val="75000"/>
                    <a:lumOff val="25000"/>
                  </a:schemeClr>
                </a:solidFill>
              </a:rPr>
              <a:t>Day 2:  May 2, Saturday</a:t>
            </a:r>
          </a:p>
          <a:p>
            <a:endParaRPr lang="en-GB" sz="1100" b="1" dirty="0">
              <a:solidFill>
                <a:schemeClr val="tx1">
                  <a:lumMod val="75000"/>
                  <a:lumOff val="25000"/>
                </a:schemeClr>
              </a:solidFill>
            </a:endParaRPr>
          </a:p>
          <a:p>
            <a:r>
              <a:rPr lang="en-GB" sz="1100" dirty="0">
                <a:solidFill>
                  <a:schemeClr val="tx1">
                    <a:lumMod val="75000"/>
                    <a:lumOff val="25000"/>
                  </a:schemeClr>
                </a:solidFill>
              </a:rPr>
              <a:t>12.30pm - Lunch break</a:t>
            </a:r>
          </a:p>
          <a:p>
            <a:endParaRPr lang="en-GB" sz="1100" dirty="0">
              <a:solidFill>
                <a:schemeClr val="tx1">
                  <a:lumMod val="75000"/>
                  <a:lumOff val="25000"/>
                </a:schemeClr>
              </a:solidFill>
            </a:endParaRPr>
          </a:p>
          <a:p>
            <a:r>
              <a:rPr lang="en-GB" sz="1100" dirty="0">
                <a:solidFill>
                  <a:schemeClr val="tx1">
                    <a:lumMod val="75000"/>
                    <a:lumOff val="25000"/>
                  </a:schemeClr>
                </a:solidFill>
              </a:rPr>
              <a:t>1.30pm – Health &amp; Care</a:t>
            </a:r>
          </a:p>
          <a:p>
            <a:pPr lvl="0"/>
            <a:r>
              <a:rPr lang="en-GB" sz="1100" dirty="0">
                <a:solidFill>
                  <a:schemeClr val="tx1">
                    <a:lumMod val="75000"/>
                    <a:lumOff val="25000"/>
                  </a:schemeClr>
                </a:solidFill>
              </a:rPr>
              <a:t>Opening Remarks by Paula JOHNSON</a:t>
            </a:r>
          </a:p>
          <a:p>
            <a:pPr lvl="0"/>
            <a:r>
              <a:rPr lang="en-GB" sz="1100" dirty="0">
                <a:solidFill>
                  <a:schemeClr val="tx1">
                    <a:lumMod val="75000"/>
                    <a:lumOff val="25000"/>
                  </a:schemeClr>
                </a:solidFill>
              </a:rPr>
              <a:t>Moderator – Sarah KOCHLING</a:t>
            </a:r>
          </a:p>
          <a:p>
            <a:pPr lvl="0"/>
            <a:r>
              <a:rPr lang="en-GB" sz="1100" dirty="0" err="1">
                <a:solidFill>
                  <a:schemeClr val="tx1">
                    <a:lumMod val="75000"/>
                    <a:lumOff val="25000"/>
                  </a:schemeClr>
                </a:solidFill>
              </a:rPr>
              <a:t>Panelists</a:t>
            </a:r>
            <a:r>
              <a:rPr lang="en-GB" sz="1100" dirty="0">
                <a:solidFill>
                  <a:schemeClr val="tx1">
                    <a:lumMod val="75000"/>
                    <a:lumOff val="25000"/>
                  </a:schemeClr>
                </a:solidFill>
              </a:rPr>
              <a:t> :</a:t>
            </a:r>
          </a:p>
          <a:p>
            <a:pPr marL="87313" lvl="1"/>
            <a:r>
              <a:rPr lang="en-GB" sz="1100" dirty="0">
                <a:solidFill>
                  <a:schemeClr val="tx1">
                    <a:lumMod val="75000"/>
                    <a:lumOff val="25000"/>
                  </a:schemeClr>
                </a:solidFill>
              </a:rPr>
              <a:t>~ Paula JOHNSON</a:t>
            </a:r>
          </a:p>
          <a:p>
            <a:pPr marL="87313" lvl="1"/>
            <a:r>
              <a:rPr lang="en-GB" sz="1100" dirty="0">
                <a:solidFill>
                  <a:schemeClr val="tx1">
                    <a:lumMod val="75000"/>
                    <a:lumOff val="25000"/>
                  </a:schemeClr>
                </a:solidFill>
              </a:rPr>
              <a:t>~ Sarah KOCHLING</a:t>
            </a:r>
          </a:p>
          <a:p>
            <a:pPr marL="87313" lvl="1"/>
            <a:r>
              <a:rPr lang="en-GB" sz="1100" dirty="0">
                <a:solidFill>
                  <a:schemeClr val="tx1">
                    <a:lumMod val="75000"/>
                    <a:lumOff val="25000"/>
                  </a:schemeClr>
                </a:solidFill>
              </a:rPr>
              <a:t>~ Sophia ZUO QIU</a:t>
            </a:r>
          </a:p>
          <a:p>
            <a:pPr marL="87313" lvl="1"/>
            <a:r>
              <a:rPr lang="en-GB" sz="1100" dirty="0">
                <a:solidFill>
                  <a:schemeClr val="tx1">
                    <a:lumMod val="75000"/>
                    <a:lumOff val="25000"/>
                  </a:schemeClr>
                </a:solidFill>
              </a:rPr>
              <a:t>~ Yang CHEN</a:t>
            </a:r>
          </a:p>
          <a:p>
            <a:endParaRPr lang="en-GB" sz="1100" dirty="0">
              <a:solidFill>
                <a:schemeClr val="tx1">
                  <a:lumMod val="75000"/>
                  <a:lumOff val="25000"/>
                </a:schemeClr>
              </a:solidFill>
            </a:endParaRPr>
          </a:p>
          <a:p>
            <a:r>
              <a:rPr lang="en-GB" sz="1100" dirty="0">
                <a:solidFill>
                  <a:schemeClr val="tx1">
                    <a:lumMod val="75000"/>
                    <a:lumOff val="25000"/>
                  </a:schemeClr>
                </a:solidFill>
              </a:rPr>
              <a:t>3.00pm – Tea Break</a:t>
            </a:r>
          </a:p>
          <a:p>
            <a:endParaRPr lang="en-GB" sz="1100" dirty="0">
              <a:solidFill>
                <a:schemeClr val="tx1">
                  <a:lumMod val="75000"/>
                  <a:lumOff val="25000"/>
                </a:schemeClr>
              </a:solidFill>
            </a:endParaRPr>
          </a:p>
          <a:p>
            <a:r>
              <a:rPr lang="en-GB" sz="1100" dirty="0">
                <a:solidFill>
                  <a:schemeClr val="tx1">
                    <a:lumMod val="75000"/>
                    <a:lumOff val="25000"/>
                  </a:schemeClr>
                </a:solidFill>
              </a:rPr>
              <a:t>3.30pm – Art &amp; Culture</a:t>
            </a:r>
          </a:p>
          <a:p>
            <a:r>
              <a:rPr lang="en-GB" sz="1100" dirty="0">
                <a:solidFill>
                  <a:schemeClr val="tx1">
                    <a:lumMod val="75000"/>
                    <a:lumOff val="25000"/>
                  </a:schemeClr>
                </a:solidFill>
              </a:rPr>
              <a:t>Opening Remarks by Mee Seen LOONG</a:t>
            </a:r>
          </a:p>
          <a:p>
            <a:pPr lvl="0"/>
            <a:r>
              <a:rPr lang="en-GB" sz="1100" dirty="0">
                <a:solidFill>
                  <a:schemeClr val="tx1">
                    <a:lumMod val="75000"/>
                    <a:lumOff val="25000"/>
                  </a:schemeClr>
                </a:solidFill>
              </a:rPr>
              <a:t>Moderator – YAO </a:t>
            </a:r>
            <a:r>
              <a:rPr lang="en-GB" sz="1100" dirty="0" err="1">
                <a:solidFill>
                  <a:schemeClr val="tx1">
                    <a:lumMod val="75000"/>
                    <a:lumOff val="25000"/>
                  </a:schemeClr>
                </a:solidFill>
              </a:rPr>
              <a:t>Mingji</a:t>
            </a:r>
            <a:endParaRPr lang="en-GB" sz="1100" dirty="0">
              <a:solidFill>
                <a:schemeClr val="tx1">
                  <a:lumMod val="75000"/>
                  <a:lumOff val="25000"/>
                </a:schemeClr>
              </a:solidFill>
            </a:endParaRPr>
          </a:p>
          <a:p>
            <a:pPr lvl="0"/>
            <a:r>
              <a:rPr lang="en-GB" sz="1100" dirty="0" err="1">
                <a:solidFill>
                  <a:schemeClr val="tx1">
                    <a:lumMod val="75000"/>
                    <a:lumOff val="25000"/>
                  </a:schemeClr>
                </a:solidFill>
              </a:rPr>
              <a:t>Panelists</a:t>
            </a:r>
            <a:r>
              <a:rPr lang="en-GB" sz="1100" dirty="0">
                <a:solidFill>
                  <a:schemeClr val="tx1">
                    <a:lumMod val="75000"/>
                    <a:lumOff val="25000"/>
                  </a:schemeClr>
                </a:solidFill>
              </a:rPr>
              <a:t> :</a:t>
            </a:r>
          </a:p>
          <a:p>
            <a:r>
              <a:rPr lang="en-GB" sz="1100" dirty="0">
                <a:solidFill>
                  <a:schemeClr val="tx1">
                    <a:lumMod val="75000"/>
                    <a:lumOff val="25000"/>
                  </a:schemeClr>
                </a:solidFill>
              </a:rPr>
              <a:t>~ Judy GEE</a:t>
            </a:r>
          </a:p>
          <a:p>
            <a:r>
              <a:rPr lang="en-GB" sz="1100" dirty="0">
                <a:solidFill>
                  <a:schemeClr val="tx1">
                    <a:lumMod val="75000"/>
                    <a:lumOff val="25000"/>
                  </a:schemeClr>
                </a:solidFill>
              </a:rPr>
              <a:t>~ Mee Seen LOONG</a:t>
            </a:r>
          </a:p>
          <a:p>
            <a:r>
              <a:rPr lang="en-GB" sz="1100" dirty="0">
                <a:solidFill>
                  <a:schemeClr val="tx1">
                    <a:lumMod val="75000"/>
                    <a:lumOff val="25000"/>
                  </a:schemeClr>
                </a:solidFill>
              </a:rPr>
              <a:t>~ Lulu WANG</a:t>
            </a:r>
          </a:p>
          <a:p>
            <a:r>
              <a:rPr lang="en-GB" sz="1100" dirty="0">
                <a:solidFill>
                  <a:schemeClr val="tx1">
                    <a:lumMod val="75000"/>
                    <a:lumOff val="25000"/>
                  </a:schemeClr>
                </a:solidFill>
              </a:rPr>
              <a:t>~ CHUNG Hyun Min</a:t>
            </a:r>
          </a:p>
          <a:p>
            <a:endParaRPr lang="en-GB" sz="1100" dirty="0">
              <a:solidFill>
                <a:schemeClr val="tx1">
                  <a:lumMod val="75000"/>
                  <a:lumOff val="25000"/>
                </a:schemeClr>
              </a:solidFill>
            </a:endParaRPr>
          </a:p>
          <a:p>
            <a:r>
              <a:rPr lang="en-GB" sz="1100" dirty="0">
                <a:solidFill>
                  <a:schemeClr val="tx1">
                    <a:lumMod val="75000"/>
                    <a:lumOff val="25000"/>
                  </a:schemeClr>
                </a:solidFill>
              </a:rPr>
              <a:t>5.00pm - Conclude Day 2</a:t>
            </a:r>
          </a:p>
          <a:p>
            <a:endParaRPr lang="en-GB" sz="1100" dirty="0">
              <a:solidFill>
                <a:schemeClr val="tx1">
                  <a:lumMod val="75000"/>
                  <a:lumOff val="25000"/>
                </a:schemeClr>
              </a:solidFill>
            </a:endParaRPr>
          </a:p>
          <a:p>
            <a:r>
              <a:rPr lang="en-GB" sz="1100" dirty="0">
                <a:solidFill>
                  <a:schemeClr val="tx1">
                    <a:lumMod val="75000"/>
                    <a:lumOff val="25000"/>
                  </a:schemeClr>
                </a:solidFill>
              </a:rPr>
              <a:t>6.30 - Depart for Su cuisine dinner in Suzhou town</a:t>
            </a:r>
          </a:p>
        </p:txBody>
      </p:sp>
    </p:spTree>
    <p:extLst>
      <p:ext uri="{BB962C8B-B14F-4D97-AF65-F5344CB8AC3E}">
        <p14:creationId xmlns:p14="http://schemas.microsoft.com/office/powerpoint/2010/main" val="34308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2DAAC-CDF4-2C0C-AB9C-F0CAD4ED3A58}"/>
            </a:ext>
          </a:extLst>
        </p:cNvPr>
        <p:cNvGrpSpPr/>
        <p:nvPr/>
      </p:nvGrpSpPr>
      <p:grpSpPr>
        <a:xfrm>
          <a:off x="0" y="0"/>
          <a:ext cx="0" cy="0"/>
          <a:chOff x="0" y="0"/>
          <a:chExt cx="0" cy="0"/>
        </a:xfrm>
      </p:grpSpPr>
      <p:sp>
        <p:nvSpPr>
          <p:cNvPr id="102" name="Rectangle: Rounded Corners 101">
            <a:extLst>
              <a:ext uri="{FF2B5EF4-FFF2-40B4-BE49-F238E27FC236}">
                <a16:creationId xmlns:a16="http://schemas.microsoft.com/office/drawing/2014/main" id="{D1B943EC-07C9-0F3D-D658-FB7E23DA59D1}"/>
              </a:ext>
            </a:extLst>
          </p:cNvPr>
          <p:cNvSpPr/>
          <p:nvPr/>
        </p:nvSpPr>
        <p:spPr>
          <a:xfrm>
            <a:off x="4622686" y="106040"/>
            <a:ext cx="2160000" cy="3240000"/>
          </a:xfrm>
          <a:prstGeom prst="roundRect">
            <a:avLst/>
          </a:prstGeom>
          <a:solidFill>
            <a:schemeClr val="accent4">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75000"/>
                    <a:lumOff val="25000"/>
                  </a:schemeClr>
                </a:solidFill>
                <a:latin typeface="Aptos Light" panose="020B0004020202020204" pitchFamily="34" charset="0"/>
              </a:rPr>
              <a:t>CHANG Hae Jin</a:t>
            </a:r>
          </a:p>
          <a:p>
            <a:endParaRPr lang="en-GB" sz="800" dirty="0">
              <a:solidFill>
                <a:schemeClr val="tx1">
                  <a:lumMod val="75000"/>
                  <a:lumOff val="25000"/>
                </a:schemeClr>
              </a:solidFill>
              <a:latin typeface="Aptos Light" panose="020B0004020202020204" pitchFamily="34" charset="0"/>
            </a:endParaRPr>
          </a:p>
          <a:p>
            <a:r>
              <a:rPr lang="en-US" sz="1000" dirty="0" err="1">
                <a:solidFill>
                  <a:schemeClr val="tx1">
                    <a:lumMod val="75000"/>
                    <a:lumOff val="25000"/>
                  </a:schemeClr>
                </a:solidFill>
                <a:latin typeface="Aptos Light" panose="020B0004020202020204" pitchFamily="34" charset="0"/>
              </a:rPr>
              <a:t>HaeJin</a:t>
            </a:r>
            <a:r>
              <a:rPr lang="en-US" sz="1000" dirty="0">
                <a:solidFill>
                  <a:schemeClr val="tx1">
                    <a:lumMod val="75000"/>
                    <a:lumOff val="25000"/>
                  </a:schemeClr>
                </a:solidFill>
                <a:latin typeface="Aptos Light" panose="020B0004020202020204" pitchFamily="34" charset="0"/>
              </a:rPr>
              <a:t> Chang is Director of the New Business Development Team where she leads initiatives to identify emerging market opportunities and develop them into scalable, sustainable businesses beyond the company’s existing portfolio. She began her career in Korea in public relations and communications, managing PR and communications for CNN Seoul and Cartoon Network. She later earned her MBA from the Wharton School of the University of Pennsylvania, where she deepened her interest in the fashion and beauty industry. </a:t>
            </a:r>
          </a:p>
        </p:txBody>
      </p:sp>
      <p:sp>
        <p:nvSpPr>
          <p:cNvPr id="101" name="Rectangle: Rounded Corners 100">
            <a:extLst>
              <a:ext uri="{FF2B5EF4-FFF2-40B4-BE49-F238E27FC236}">
                <a16:creationId xmlns:a16="http://schemas.microsoft.com/office/drawing/2014/main" id="{47857E4D-9191-7D78-775D-9D4680EC2767}"/>
              </a:ext>
            </a:extLst>
          </p:cNvPr>
          <p:cNvSpPr/>
          <p:nvPr/>
        </p:nvSpPr>
        <p:spPr>
          <a:xfrm>
            <a:off x="2334102" y="3429000"/>
            <a:ext cx="2160000" cy="32400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75000"/>
                    <a:lumOff val="25000"/>
                  </a:schemeClr>
                </a:solidFill>
                <a:latin typeface="Aptos Light" panose="020B0004020202020204" pitchFamily="34" charset="0"/>
              </a:rPr>
              <a:t>Edie HU ‘97</a:t>
            </a:r>
          </a:p>
          <a:p>
            <a:endParaRPr lang="en-GB" sz="1000" dirty="0">
              <a:solidFill>
                <a:schemeClr val="tx1">
                  <a:lumMod val="75000"/>
                  <a:lumOff val="25000"/>
                </a:schemeClr>
              </a:solidFill>
              <a:latin typeface="Aptos Light" panose="020B0004020202020204" pitchFamily="34" charset="0"/>
            </a:endParaRPr>
          </a:p>
          <a:p>
            <a:r>
              <a:rPr lang="en-US" sz="1000" dirty="0">
                <a:solidFill>
                  <a:schemeClr val="tx1">
                    <a:lumMod val="75000"/>
                    <a:lumOff val="25000"/>
                  </a:schemeClr>
                </a:solidFill>
                <a:latin typeface="Aptos Light" panose="020B0004020202020204" pitchFamily="34" charset="0"/>
              </a:rPr>
              <a:t>Open-water marathon swimmer Edie Hu was the first woman in 42 years to swim the English and Catalina channels, the Strait of Gibraltar and the 20 Bridges Manhattan Island circumnavigation (the latter three constituting the Triple Crown). Hu has also been involved in Splash, a charity aimed at spreading swimming literacy and for which she now serves an ambassador, since 2015. Her ambitions include swimming the North Channel from Scotland to Ireland, New Zealand’s Cook Strait and the Molokai Channel in Hawaii.</a:t>
            </a:r>
            <a:endParaRPr lang="en-GB" sz="1000" dirty="0">
              <a:solidFill>
                <a:schemeClr val="tx1">
                  <a:lumMod val="75000"/>
                  <a:lumOff val="25000"/>
                </a:schemeClr>
              </a:solidFill>
              <a:latin typeface="Aptos Light" panose="020B0004020202020204" pitchFamily="34" charset="0"/>
            </a:endParaRPr>
          </a:p>
          <a:p>
            <a:endParaRPr lang="en-US" sz="1000" dirty="0">
              <a:solidFill>
                <a:schemeClr val="tx1">
                  <a:lumMod val="75000"/>
                  <a:lumOff val="25000"/>
                </a:schemeClr>
              </a:solidFill>
              <a:latin typeface="Aptos Light" panose="020B0004020202020204" pitchFamily="34" charset="0"/>
            </a:endParaRPr>
          </a:p>
        </p:txBody>
      </p:sp>
      <p:sp>
        <p:nvSpPr>
          <p:cNvPr id="98" name="Rectangle: Rounded Corners 97">
            <a:extLst>
              <a:ext uri="{FF2B5EF4-FFF2-40B4-BE49-F238E27FC236}">
                <a16:creationId xmlns:a16="http://schemas.microsoft.com/office/drawing/2014/main" id="{4F743999-F4B7-B59B-B1FB-81F6932329EF}"/>
              </a:ext>
            </a:extLst>
          </p:cNvPr>
          <p:cNvSpPr/>
          <p:nvPr/>
        </p:nvSpPr>
        <p:spPr>
          <a:xfrm>
            <a:off x="2334102" y="106040"/>
            <a:ext cx="2160000" cy="3240000"/>
          </a:xfrm>
          <a:prstGeom prst="roundRect">
            <a:avLst/>
          </a:prstGeom>
          <a:solidFill>
            <a:schemeClr val="accent4">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75000"/>
                    <a:lumOff val="25000"/>
                  </a:schemeClr>
                </a:solidFill>
                <a:latin typeface="Aptos Light" panose="020B0004020202020204" pitchFamily="34" charset="0"/>
              </a:rPr>
              <a:t>Anne CHAO ‘74</a:t>
            </a:r>
          </a:p>
          <a:p>
            <a:endParaRPr lang="en-US" sz="1000" dirty="0">
              <a:solidFill>
                <a:schemeClr val="tx1">
                  <a:lumMod val="75000"/>
                  <a:lumOff val="25000"/>
                </a:schemeClr>
              </a:solidFill>
              <a:latin typeface="Aptos Light" panose="020B0004020202020204" pitchFamily="34" charset="0"/>
            </a:endParaRPr>
          </a:p>
          <a:p>
            <a:r>
              <a:rPr lang="en-US" sz="1000" dirty="0">
                <a:solidFill>
                  <a:schemeClr val="tx1">
                    <a:lumMod val="75000"/>
                    <a:lumOff val="25000"/>
                  </a:schemeClr>
                </a:solidFill>
                <a:latin typeface="Aptos Light" panose="020B0004020202020204" pitchFamily="34" charset="0"/>
              </a:rPr>
              <a:t>Dr Anne Chao is a lecturer in Humanities at Rice University.</a:t>
            </a:r>
            <a:r>
              <a:rPr lang="en-GB" sz="1000" dirty="0">
                <a:solidFill>
                  <a:schemeClr val="tx1">
                    <a:lumMod val="75000"/>
                    <a:lumOff val="25000"/>
                  </a:schemeClr>
                </a:solidFill>
                <a:latin typeface="Aptos Light" panose="020B0004020202020204" pitchFamily="34" charset="0"/>
              </a:rPr>
              <a:t> She is a member of the advisory boards of Rice University’s </a:t>
            </a:r>
            <a:r>
              <a:rPr lang="en-GB" sz="1000" dirty="0" err="1">
                <a:solidFill>
                  <a:schemeClr val="tx1">
                    <a:lumMod val="75000"/>
                    <a:lumOff val="25000"/>
                  </a:schemeClr>
                </a:solidFill>
                <a:latin typeface="Aptos Light" panose="020B0004020202020204" pitchFamily="34" charset="0"/>
              </a:rPr>
              <a:t>Center</a:t>
            </a:r>
            <a:r>
              <a:rPr lang="en-GB" sz="1000" dirty="0">
                <a:solidFill>
                  <a:schemeClr val="tx1">
                    <a:lumMod val="75000"/>
                    <a:lumOff val="25000"/>
                  </a:schemeClr>
                </a:solidFill>
                <a:latin typeface="Aptos Light" panose="020B0004020202020204" pitchFamily="34" charset="0"/>
              </a:rPr>
              <a:t> for the Study of Women, Gender, and Sexuality, Chao </a:t>
            </a:r>
            <a:r>
              <a:rPr lang="en-GB" sz="1000" dirty="0" err="1">
                <a:solidFill>
                  <a:schemeClr val="tx1">
                    <a:lumMod val="75000"/>
                    <a:lumOff val="25000"/>
                  </a:schemeClr>
                </a:solidFill>
                <a:latin typeface="Aptos Light" panose="020B0004020202020204" pitchFamily="34" charset="0"/>
              </a:rPr>
              <a:t>Center</a:t>
            </a:r>
            <a:r>
              <a:rPr lang="en-GB" sz="1000" dirty="0">
                <a:solidFill>
                  <a:schemeClr val="tx1">
                    <a:lumMod val="75000"/>
                    <a:lumOff val="25000"/>
                  </a:schemeClr>
                </a:solidFill>
                <a:latin typeface="Aptos Light" panose="020B0004020202020204" pitchFamily="34" charset="0"/>
              </a:rPr>
              <a:t> for Asian Studies, School of Humanities, the Kinder Institute for Urban Research, the Shepherd School of Music, and a member of the Patron Group of the Moody Arts </a:t>
            </a:r>
            <a:r>
              <a:rPr lang="en-GB" sz="1000" dirty="0" err="1">
                <a:solidFill>
                  <a:schemeClr val="tx1">
                    <a:lumMod val="75000"/>
                    <a:lumOff val="25000"/>
                  </a:schemeClr>
                </a:solidFill>
                <a:latin typeface="Aptos Light" panose="020B0004020202020204" pitchFamily="34" charset="0"/>
              </a:rPr>
              <a:t>Center</a:t>
            </a:r>
            <a:r>
              <a:rPr lang="en-GB" sz="1000" dirty="0">
                <a:solidFill>
                  <a:schemeClr val="tx1">
                    <a:lumMod val="75000"/>
                    <a:lumOff val="25000"/>
                  </a:schemeClr>
                </a:solidFill>
                <a:latin typeface="Aptos Light" panose="020B0004020202020204" pitchFamily="34" charset="0"/>
              </a:rPr>
              <a:t>. </a:t>
            </a:r>
            <a:r>
              <a:rPr lang="en-US" sz="1000" dirty="0">
                <a:solidFill>
                  <a:schemeClr val="tx1">
                    <a:lumMod val="75000"/>
                    <a:lumOff val="25000"/>
                  </a:schemeClr>
                </a:solidFill>
                <a:latin typeface="Aptos Light" panose="020B0004020202020204" pitchFamily="34" charset="0"/>
              </a:rPr>
              <a:t>She also serves on the governing boards of the Houston Ballet, the Houston Endowment, the Museum of Fine Arts, Houston and the Dunhuang Foundation.</a:t>
            </a:r>
            <a:endParaRPr lang="en-GB" sz="1000" dirty="0">
              <a:solidFill>
                <a:schemeClr val="tx1">
                  <a:lumMod val="75000"/>
                  <a:lumOff val="25000"/>
                </a:schemeClr>
              </a:solidFill>
              <a:latin typeface="Aptos Light" panose="020B0004020202020204" pitchFamily="34" charset="0"/>
            </a:endParaRPr>
          </a:p>
        </p:txBody>
      </p:sp>
      <p:sp>
        <p:nvSpPr>
          <p:cNvPr id="93" name="Rectangle: Rounded Corners 92">
            <a:extLst>
              <a:ext uri="{FF2B5EF4-FFF2-40B4-BE49-F238E27FC236}">
                <a16:creationId xmlns:a16="http://schemas.microsoft.com/office/drawing/2014/main" id="{C29D8451-DEC7-B1A1-C833-028CF4F360D1}"/>
              </a:ext>
            </a:extLst>
          </p:cNvPr>
          <p:cNvSpPr/>
          <p:nvPr/>
        </p:nvSpPr>
        <p:spPr>
          <a:xfrm>
            <a:off x="6911270" y="106040"/>
            <a:ext cx="2160000" cy="32400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75000"/>
                    <a:lumOff val="25000"/>
                  </a:schemeClr>
                </a:solidFill>
                <a:latin typeface="Aptos Light" panose="020B0004020202020204" pitchFamily="34" charset="0"/>
              </a:rPr>
              <a:t>CHUNG Hyun Min ’75</a:t>
            </a:r>
          </a:p>
          <a:p>
            <a:endParaRPr lang="en-US" sz="1000" b="1" dirty="0">
              <a:solidFill>
                <a:schemeClr val="tx1">
                  <a:lumMod val="75000"/>
                  <a:lumOff val="25000"/>
                </a:schemeClr>
              </a:solidFill>
              <a:latin typeface="Aptos Light" panose="020B0004020202020204" pitchFamily="34" charset="0"/>
            </a:endParaRPr>
          </a:p>
          <a:p>
            <a:r>
              <a:rPr lang="en-US" sz="1000" dirty="0">
                <a:solidFill>
                  <a:schemeClr val="tx1">
                    <a:lumMod val="75000"/>
                    <a:lumOff val="25000"/>
                  </a:schemeClr>
                </a:solidFill>
                <a:latin typeface="Aptos Light" panose="020B0004020202020204" pitchFamily="34" charset="0"/>
              </a:rPr>
              <a:t>In 2012, The Korea Herald reports that Chung Hyung-min, the sixty-one-year-old director of the Seoul National University Museum of Art, was named director of the National Museum of Contemporary Art in Seoul. Chung received her Ph.D. in art history from Columbia. She has been teaching art at Seoul National University since 1994 and acting as exhibition director of Seoul Arts Center since 1999.</a:t>
            </a:r>
            <a:endParaRPr lang="en-GB" sz="1000" dirty="0">
              <a:solidFill>
                <a:schemeClr val="tx1">
                  <a:lumMod val="75000"/>
                  <a:lumOff val="25000"/>
                </a:schemeClr>
              </a:solidFill>
              <a:latin typeface="Aptos Light" panose="020B0004020202020204" pitchFamily="34" charset="0"/>
            </a:endParaRPr>
          </a:p>
        </p:txBody>
      </p:sp>
      <p:sp>
        <p:nvSpPr>
          <p:cNvPr id="15" name="Title 14">
            <a:extLst>
              <a:ext uri="{FF2B5EF4-FFF2-40B4-BE49-F238E27FC236}">
                <a16:creationId xmlns:a16="http://schemas.microsoft.com/office/drawing/2014/main" id="{25EE6BBA-01D5-DB73-C4C2-68E8D73E790A}"/>
              </a:ext>
            </a:extLst>
          </p:cNvPr>
          <p:cNvSpPr>
            <a:spLocks noGrp="1"/>
          </p:cNvSpPr>
          <p:nvPr>
            <p:ph type="title"/>
          </p:nvPr>
        </p:nvSpPr>
        <p:spPr>
          <a:xfrm>
            <a:off x="223688" y="1514638"/>
            <a:ext cx="1892718" cy="686695"/>
          </a:xfrm>
        </p:spPr>
        <p:txBody>
          <a:bodyPr>
            <a:noAutofit/>
          </a:bodyPr>
          <a:lstStyle/>
          <a:p>
            <a:r>
              <a:rPr lang="en-US" sz="2800" b="1" dirty="0">
                <a:latin typeface="Aptos Light" panose="020B0004020202020204" pitchFamily="34" charset="0"/>
              </a:rPr>
              <a:t>ABOUT </a:t>
            </a:r>
            <a:br>
              <a:rPr lang="en-US" sz="2800" b="1" dirty="0">
                <a:latin typeface="Aptos Light" panose="020B0004020202020204" pitchFamily="34" charset="0"/>
              </a:rPr>
            </a:br>
            <a:r>
              <a:rPr lang="en-US" sz="2800" b="1" dirty="0">
                <a:latin typeface="Aptos Light" panose="020B0004020202020204" pitchFamily="34" charset="0"/>
              </a:rPr>
              <a:t>SPEAKERS</a:t>
            </a:r>
          </a:p>
        </p:txBody>
      </p:sp>
      <p:sp>
        <p:nvSpPr>
          <p:cNvPr id="2" name="Rectangle: Rounded Corners 1">
            <a:extLst>
              <a:ext uri="{FF2B5EF4-FFF2-40B4-BE49-F238E27FC236}">
                <a16:creationId xmlns:a16="http://schemas.microsoft.com/office/drawing/2014/main" id="{C47C40E5-DFB5-3468-463A-6D1D1C8011F4}"/>
              </a:ext>
            </a:extLst>
          </p:cNvPr>
          <p:cNvSpPr/>
          <p:nvPr/>
        </p:nvSpPr>
        <p:spPr>
          <a:xfrm>
            <a:off x="4622686" y="3429000"/>
            <a:ext cx="2160000" cy="3240000"/>
          </a:xfrm>
          <a:prstGeom prst="roundRect">
            <a:avLst/>
          </a:prstGeom>
          <a:solidFill>
            <a:schemeClr val="accent4">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75000"/>
                    <a:lumOff val="25000"/>
                  </a:schemeClr>
                </a:solidFill>
                <a:latin typeface="Aptos Light" panose="020B0004020202020204" pitchFamily="34" charset="0"/>
              </a:rPr>
              <a:t>Hefei WANG</a:t>
            </a:r>
          </a:p>
          <a:p>
            <a:endParaRPr lang="en-US" sz="800" dirty="0">
              <a:solidFill>
                <a:schemeClr val="tx1">
                  <a:lumMod val="75000"/>
                  <a:lumOff val="25000"/>
                </a:schemeClr>
              </a:solidFill>
              <a:latin typeface="Aptos Light" panose="020B0004020202020204" pitchFamily="34" charset="0"/>
            </a:endParaRPr>
          </a:p>
          <a:p>
            <a:r>
              <a:rPr lang="en-US" sz="1000" dirty="0">
                <a:solidFill>
                  <a:schemeClr val="tx1">
                    <a:lumMod val="75000"/>
                    <a:lumOff val="25000"/>
                  </a:schemeClr>
                </a:solidFill>
                <a:latin typeface="Aptos Light" panose="020B0004020202020204" pitchFamily="34" charset="0"/>
              </a:rPr>
              <a:t>Dr. Hefei Wang is Deputy Dean and Professor of Finance at the International Business School Suzhou (IBSS), Xi’an </a:t>
            </a:r>
            <a:r>
              <a:rPr lang="en-US" sz="1000" dirty="0" err="1">
                <a:solidFill>
                  <a:schemeClr val="tx1">
                    <a:lumMod val="75000"/>
                    <a:lumOff val="25000"/>
                  </a:schemeClr>
                </a:solidFill>
                <a:latin typeface="Aptos Light" panose="020B0004020202020204" pitchFamily="34" charset="0"/>
              </a:rPr>
              <a:t>Jiaotong</a:t>
            </a:r>
            <a:r>
              <a:rPr lang="en-US" sz="1000" dirty="0">
                <a:solidFill>
                  <a:schemeClr val="tx1">
                    <a:lumMod val="75000"/>
                    <a:lumOff val="25000"/>
                  </a:schemeClr>
                </a:solidFill>
                <a:latin typeface="Aptos Light" panose="020B0004020202020204" pitchFamily="34" charset="0"/>
              </a:rPr>
              <a:t>-Liverpool University. Prior to joining IBSS, she was Professor of Finance and Director of the Financial Big Data Lab at Renmin University of China. She also held the position of Associate Professor of Finance at the </a:t>
            </a:r>
            <a:r>
              <a:rPr lang="en-US" sz="1000" dirty="0" err="1">
                <a:solidFill>
                  <a:schemeClr val="tx1">
                    <a:lumMod val="75000"/>
                    <a:lumOff val="25000"/>
                  </a:schemeClr>
                </a:solidFill>
                <a:latin typeface="Aptos Light" panose="020B0004020202020204" pitchFamily="34" charset="0"/>
              </a:rPr>
              <a:t>Hanqing</a:t>
            </a:r>
            <a:r>
              <a:rPr lang="en-US" sz="1000" dirty="0">
                <a:solidFill>
                  <a:schemeClr val="tx1">
                    <a:lumMod val="75000"/>
                    <a:lumOff val="25000"/>
                  </a:schemeClr>
                </a:solidFill>
                <a:latin typeface="Aptos Light" panose="020B0004020202020204" pitchFamily="34" charset="0"/>
              </a:rPr>
              <a:t> Advanced Institute of Economics and Finance at Renmin University of China. Dr. Wang’s research focuses on theoretical corporate finance, dynamic asset allocation, and financial big data. </a:t>
            </a:r>
            <a:endParaRPr lang="en-GB" sz="1000" dirty="0">
              <a:solidFill>
                <a:schemeClr val="tx1">
                  <a:lumMod val="75000"/>
                  <a:lumOff val="25000"/>
                </a:schemeClr>
              </a:solidFill>
              <a:latin typeface="Aptos Light" panose="020B0004020202020204" pitchFamily="34" charset="0"/>
            </a:endParaRPr>
          </a:p>
        </p:txBody>
      </p:sp>
      <p:sp>
        <p:nvSpPr>
          <p:cNvPr id="97" name="Rectangle: Rounded Corners 96">
            <a:extLst>
              <a:ext uri="{FF2B5EF4-FFF2-40B4-BE49-F238E27FC236}">
                <a16:creationId xmlns:a16="http://schemas.microsoft.com/office/drawing/2014/main" id="{D23B871C-F278-6A5E-A693-AB8AFF242705}"/>
              </a:ext>
            </a:extLst>
          </p:cNvPr>
          <p:cNvSpPr/>
          <p:nvPr/>
        </p:nvSpPr>
        <p:spPr>
          <a:xfrm>
            <a:off x="90047" y="3429000"/>
            <a:ext cx="2160000" cy="3240000"/>
          </a:xfrm>
          <a:prstGeom prst="roundRect">
            <a:avLst/>
          </a:prstGeom>
          <a:solidFill>
            <a:srgbClr val="E0F6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75000"/>
                    <a:lumOff val="25000"/>
                  </a:schemeClr>
                </a:solidFill>
                <a:latin typeface="Aptos Light" panose="020B0004020202020204" pitchFamily="34" charset="0"/>
              </a:rPr>
              <a:t>Cindy KO</a:t>
            </a:r>
          </a:p>
          <a:p>
            <a:endParaRPr lang="en-GB" sz="800" dirty="0">
              <a:solidFill>
                <a:schemeClr val="tx1">
                  <a:lumMod val="75000"/>
                  <a:lumOff val="25000"/>
                </a:schemeClr>
              </a:solidFill>
              <a:latin typeface="Aptos Light" panose="020B0004020202020204" pitchFamily="34" charset="0"/>
            </a:endParaRPr>
          </a:p>
          <a:p>
            <a:r>
              <a:rPr lang="en-US" sz="1000" dirty="0">
                <a:solidFill>
                  <a:schemeClr val="tx1">
                    <a:lumMod val="75000"/>
                    <a:lumOff val="25000"/>
                  </a:schemeClr>
                </a:solidFill>
                <a:latin typeface="Aptos Light" panose="020B0004020202020204" pitchFamily="34" charset="0"/>
              </a:rPr>
              <a:t>Cindy is the head of Catalytic Investment Partnerships, an impact investment advisory firm specializing in investing in nature and climate positive businesses. She was Head of the Asia Pacific region for </a:t>
            </a:r>
            <a:r>
              <a:rPr lang="en-US" sz="1000" dirty="0" err="1">
                <a:solidFill>
                  <a:schemeClr val="tx1">
                    <a:lumMod val="75000"/>
                    <a:lumOff val="25000"/>
                  </a:schemeClr>
                </a:solidFill>
                <a:latin typeface="Aptos Light" panose="020B0004020202020204" pitchFamily="34" charset="0"/>
              </a:rPr>
              <a:t>Toniic</a:t>
            </a:r>
            <a:r>
              <a:rPr lang="en-US" sz="1000" dirty="0">
                <a:solidFill>
                  <a:schemeClr val="tx1">
                    <a:lumMod val="75000"/>
                    <a:lumOff val="25000"/>
                  </a:schemeClr>
                </a:solidFill>
                <a:latin typeface="Aptos Light" panose="020B0004020202020204" pitchFamily="34" charset="0"/>
              </a:rPr>
              <a:t>, a global community of asset owners seeking deeper positive net impact across the spectrum of capital. Cindy has served as an independent director for </a:t>
            </a:r>
            <a:r>
              <a:rPr lang="en-US" sz="1000" dirty="0" err="1">
                <a:solidFill>
                  <a:schemeClr val="tx1">
                    <a:lumMod val="75000"/>
                    <a:lumOff val="25000"/>
                  </a:schemeClr>
                </a:solidFill>
                <a:latin typeface="Aptos Light" panose="020B0004020202020204" pitchFamily="34" charset="0"/>
              </a:rPr>
              <a:t>JcbNext</a:t>
            </a:r>
            <a:r>
              <a:rPr lang="en-US" sz="1000" dirty="0">
                <a:solidFill>
                  <a:schemeClr val="tx1">
                    <a:lumMod val="75000"/>
                    <a:lumOff val="25000"/>
                  </a:schemeClr>
                </a:solidFill>
                <a:latin typeface="Aptos Light" panose="020B0004020202020204" pitchFamily="34" charset="0"/>
              </a:rPr>
              <a:t> and worked as Head of Asia for not-for-profit </a:t>
            </a:r>
            <a:r>
              <a:rPr lang="en-US" sz="1000" dirty="0" err="1">
                <a:solidFill>
                  <a:schemeClr val="tx1">
                    <a:lumMod val="75000"/>
                    <a:lumOff val="25000"/>
                  </a:schemeClr>
                </a:solidFill>
                <a:latin typeface="Aptos Light" panose="020B0004020202020204" pitchFamily="34" charset="0"/>
              </a:rPr>
              <a:t>organisation</a:t>
            </a:r>
            <a:r>
              <a:rPr lang="en-US" sz="1000" dirty="0">
                <a:solidFill>
                  <a:schemeClr val="tx1">
                    <a:lumMod val="75000"/>
                    <a:lumOff val="25000"/>
                  </a:schemeClr>
                </a:solidFill>
                <a:latin typeface="Aptos Light" panose="020B0004020202020204" pitchFamily="34" charset="0"/>
              </a:rPr>
              <a:t> Endeavor. Passionate about social impact, Cindy is concerned with aligning wealth with values.</a:t>
            </a:r>
            <a:endParaRPr lang="en-GB" sz="1000" dirty="0">
              <a:solidFill>
                <a:schemeClr val="tx1">
                  <a:lumMod val="75000"/>
                  <a:lumOff val="25000"/>
                </a:schemeClr>
              </a:solidFill>
              <a:latin typeface="Aptos Light" panose="020B0004020202020204" pitchFamily="34" charset="0"/>
            </a:endParaRPr>
          </a:p>
        </p:txBody>
      </p:sp>
      <p:sp>
        <p:nvSpPr>
          <p:cNvPr id="10" name="Rectangle: Rounded Corners 9">
            <a:extLst>
              <a:ext uri="{FF2B5EF4-FFF2-40B4-BE49-F238E27FC236}">
                <a16:creationId xmlns:a16="http://schemas.microsoft.com/office/drawing/2014/main" id="{339805BA-ACE1-805B-6096-7FC0935516F1}"/>
              </a:ext>
            </a:extLst>
          </p:cNvPr>
          <p:cNvSpPr/>
          <p:nvPr/>
        </p:nvSpPr>
        <p:spPr>
          <a:xfrm>
            <a:off x="6911270" y="3429000"/>
            <a:ext cx="2160000" cy="3240000"/>
          </a:xfrm>
          <a:prstGeom prst="roundRect">
            <a:avLst/>
          </a:prstGeom>
          <a:solidFill>
            <a:srgbClr val="E0F6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err="1">
                <a:solidFill>
                  <a:schemeClr val="tx1">
                    <a:lumMod val="65000"/>
                    <a:lumOff val="35000"/>
                  </a:schemeClr>
                </a:solidFill>
                <a:latin typeface="Aptos Light" panose="020B0004020202020204" pitchFamily="34" charset="0"/>
              </a:rPr>
              <a:t>Jiezhen</a:t>
            </a:r>
            <a:r>
              <a:rPr lang="en-US" sz="1000" b="1" dirty="0">
                <a:solidFill>
                  <a:schemeClr val="tx1">
                    <a:lumMod val="65000"/>
                    <a:lumOff val="35000"/>
                  </a:schemeClr>
                </a:solidFill>
                <a:latin typeface="Aptos Light" panose="020B0004020202020204" pitchFamily="34" charset="0"/>
              </a:rPr>
              <a:t> WU</a:t>
            </a:r>
          </a:p>
          <a:p>
            <a:endParaRPr lang="en-US" sz="1000" b="1" dirty="0">
              <a:solidFill>
                <a:schemeClr val="tx1">
                  <a:lumMod val="65000"/>
                  <a:lumOff val="35000"/>
                </a:schemeClr>
              </a:solidFill>
              <a:latin typeface="Aptos Light" panose="020B0004020202020204" pitchFamily="34" charset="0"/>
            </a:endParaRPr>
          </a:p>
          <a:p>
            <a:r>
              <a:rPr lang="en-US" sz="1000" dirty="0" err="1">
                <a:solidFill>
                  <a:schemeClr val="tx1">
                    <a:lumMod val="75000"/>
                    <a:lumOff val="25000"/>
                  </a:schemeClr>
                </a:solidFill>
              </a:rPr>
              <a:t>Jiezhen</a:t>
            </a:r>
            <a:r>
              <a:rPr lang="en-US" sz="1000" dirty="0">
                <a:solidFill>
                  <a:schemeClr val="tx1">
                    <a:lumMod val="75000"/>
                    <a:lumOff val="25000"/>
                  </a:schemeClr>
                </a:solidFill>
              </a:rPr>
              <a:t> is a Senior Principal with Korn Ferry Advisory in the CEO &amp; Board Practice, based in Singapore. She is a trusted leadership coach and advisor committed to building a more conscious world by helping individuals, teams, and </a:t>
            </a:r>
            <a:r>
              <a:rPr lang="en-US" sz="1000" dirty="0" err="1">
                <a:solidFill>
                  <a:schemeClr val="tx1">
                    <a:lumMod val="75000"/>
                    <a:lumOff val="25000"/>
                  </a:schemeClr>
                </a:solidFill>
              </a:rPr>
              <a:t>organisations</a:t>
            </a:r>
            <a:r>
              <a:rPr lang="en-US" sz="1000" dirty="0">
                <a:solidFill>
                  <a:schemeClr val="tx1">
                    <a:lumMod val="75000"/>
                    <a:lumOff val="25000"/>
                  </a:schemeClr>
                </a:solidFill>
              </a:rPr>
              <a:t> find the clarity and courage to lead across complexity and change. </a:t>
            </a:r>
            <a:r>
              <a:rPr lang="en-US" sz="1000" dirty="0" err="1">
                <a:solidFill>
                  <a:schemeClr val="tx1">
                    <a:lumMod val="75000"/>
                    <a:lumOff val="25000"/>
                  </a:schemeClr>
                </a:solidFill>
              </a:rPr>
              <a:t>Jiezhen</a:t>
            </a:r>
            <a:r>
              <a:rPr lang="en-US" sz="1000" dirty="0">
                <a:solidFill>
                  <a:schemeClr val="tx1">
                    <a:lumMod val="75000"/>
                    <a:lumOff val="25000"/>
                  </a:schemeClr>
                </a:solidFill>
              </a:rPr>
              <a:t> holds degrees from Harvard University and Wellesley College, a graduate degree in Positive Psychology, and is a certified yoga teacher, Deep Time Walk Guide, and Positive Psychology and Possibility Coach.</a:t>
            </a:r>
            <a:endParaRPr lang="en-GB" sz="1000" dirty="0">
              <a:solidFill>
                <a:schemeClr val="tx1">
                  <a:lumMod val="75000"/>
                  <a:lumOff val="25000"/>
                </a:schemeClr>
              </a:solidFill>
            </a:endParaRPr>
          </a:p>
        </p:txBody>
      </p:sp>
      <p:sp>
        <p:nvSpPr>
          <p:cNvPr id="4" name="Freeform: Shape 6">
            <a:extLst>
              <a:ext uri="{FF2B5EF4-FFF2-40B4-BE49-F238E27FC236}">
                <a16:creationId xmlns:a16="http://schemas.microsoft.com/office/drawing/2014/main" id="{1004D597-F9A6-E675-09A5-39D668A2F89C}"/>
              </a:ext>
              <a:ext uri="{C183D7F6-B498-43B3-948B-1728B52AA6E4}">
                <adec:decorative xmlns:adec="http://schemas.microsoft.com/office/drawing/2017/decorative" val="1"/>
              </a:ext>
            </a:extLst>
          </p:cNvPr>
          <p:cNvSpPr/>
          <p:nvPr/>
        </p:nvSpPr>
        <p:spPr>
          <a:xfrm rot="18964521" flipH="1">
            <a:off x="187099" y="655170"/>
            <a:ext cx="765874" cy="588652"/>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
        <p:nvSpPr>
          <p:cNvPr id="5" name="Freeform: Shape 6">
            <a:extLst>
              <a:ext uri="{FF2B5EF4-FFF2-40B4-BE49-F238E27FC236}">
                <a16:creationId xmlns:a16="http://schemas.microsoft.com/office/drawing/2014/main" id="{9F93620B-11AB-6B1E-0E22-3856ED240D1D}"/>
              </a:ext>
              <a:ext uri="{C183D7F6-B498-43B3-948B-1728B52AA6E4}">
                <adec:decorative xmlns:adec="http://schemas.microsoft.com/office/drawing/2017/decorative" val="1"/>
              </a:ext>
            </a:extLst>
          </p:cNvPr>
          <p:cNvSpPr/>
          <p:nvPr/>
        </p:nvSpPr>
        <p:spPr>
          <a:xfrm rot="13745407" flipH="1">
            <a:off x="1147077" y="2507361"/>
            <a:ext cx="765874" cy="588652"/>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388333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260DD-650F-9BBD-E8BB-248B06CB6E52}"/>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DBEA5AE-BF60-B847-0800-83023A36A2B0}"/>
              </a:ext>
            </a:extLst>
          </p:cNvPr>
          <p:cNvSpPr/>
          <p:nvPr/>
        </p:nvSpPr>
        <p:spPr>
          <a:xfrm>
            <a:off x="4389589" y="3429000"/>
            <a:ext cx="2160000" cy="3240000"/>
          </a:xfrm>
          <a:prstGeom prst="roundRect">
            <a:avLst/>
          </a:prstGeom>
          <a:solidFill>
            <a:schemeClr val="accent4">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65000"/>
                    <a:lumOff val="35000"/>
                  </a:schemeClr>
                </a:solidFill>
                <a:latin typeface="Aptos Light" panose="020B0004020202020204" pitchFamily="34" charset="0"/>
              </a:rPr>
              <a:t>Mary Ann TSAO ‘75</a:t>
            </a:r>
          </a:p>
          <a:p>
            <a:endParaRPr lang="en-US" sz="1000" dirty="0">
              <a:solidFill>
                <a:schemeClr val="tx1">
                  <a:lumMod val="65000"/>
                  <a:lumOff val="35000"/>
                </a:schemeClr>
              </a:solidFill>
              <a:latin typeface="Aptos Light" panose="020B0004020202020204" pitchFamily="34" charset="0"/>
            </a:endParaRPr>
          </a:p>
          <a:p>
            <a:r>
              <a:rPr lang="en-US" sz="1000" dirty="0">
                <a:solidFill>
                  <a:schemeClr val="tx1">
                    <a:lumMod val="65000"/>
                    <a:lumOff val="35000"/>
                  </a:schemeClr>
                </a:solidFill>
                <a:latin typeface="Aptos Light" panose="020B0004020202020204" pitchFamily="34" charset="0"/>
              </a:rPr>
              <a:t>Dr Mary Ann Tsao is  the Chair of the Tsao Family Office, which aims to deploy all its assets for impact through their investments and philanthropy. She is also the Vice Chair for the newly established Tsao Family Foundation as well as the Chairwoman and Founding Director of the Tsao Foundation, a Singapore-based, but regionally oriented operational foundation. Dr Tsao is currently a Board Director of Lausanne-based Family Business Network  International (FBNI) as well as a trustee for Wellesley College, her Alma mater.</a:t>
            </a:r>
          </a:p>
          <a:p>
            <a:endParaRPr lang="en-GB" sz="1000" dirty="0">
              <a:solidFill>
                <a:schemeClr val="tx1">
                  <a:lumMod val="75000"/>
                  <a:lumOff val="25000"/>
                </a:schemeClr>
              </a:solidFill>
            </a:endParaRPr>
          </a:p>
          <a:p>
            <a:endParaRPr lang="en-US" sz="1000" dirty="0">
              <a:solidFill>
                <a:schemeClr val="tx1">
                  <a:lumMod val="65000"/>
                  <a:lumOff val="35000"/>
                </a:schemeClr>
              </a:solidFill>
              <a:latin typeface="Aptos Light" panose="020B0004020202020204" pitchFamily="34" charset="0"/>
            </a:endParaRPr>
          </a:p>
        </p:txBody>
      </p:sp>
      <p:sp>
        <p:nvSpPr>
          <p:cNvPr id="6" name="Rectangle: Rounded Corners 5">
            <a:extLst>
              <a:ext uri="{FF2B5EF4-FFF2-40B4-BE49-F238E27FC236}">
                <a16:creationId xmlns:a16="http://schemas.microsoft.com/office/drawing/2014/main" id="{416D9086-D5DA-2479-D8C0-29EB12414298}"/>
              </a:ext>
            </a:extLst>
          </p:cNvPr>
          <p:cNvSpPr/>
          <p:nvPr/>
        </p:nvSpPr>
        <p:spPr>
          <a:xfrm>
            <a:off x="6662772" y="3429000"/>
            <a:ext cx="2160000" cy="3240000"/>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65000"/>
                    <a:lumOff val="35000"/>
                  </a:schemeClr>
                </a:solidFill>
                <a:latin typeface="Aptos Light" panose="020B0004020202020204" pitchFamily="34" charset="0"/>
              </a:rPr>
              <a:t>Mee Seen LOONG</a:t>
            </a:r>
          </a:p>
          <a:p>
            <a:endParaRPr lang="en-US" sz="800" dirty="0">
              <a:solidFill>
                <a:schemeClr val="tx1">
                  <a:lumMod val="65000"/>
                  <a:lumOff val="35000"/>
                </a:schemeClr>
              </a:solidFill>
              <a:latin typeface="Aptos Light" panose="020B0004020202020204" pitchFamily="34" charset="0"/>
            </a:endParaRPr>
          </a:p>
          <a:p>
            <a:r>
              <a:rPr lang="en-US" sz="1000" dirty="0">
                <a:solidFill>
                  <a:schemeClr val="tx1">
                    <a:lumMod val="65000"/>
                    <a:lumOff val="35000"/>
                  </a:schemeClr>
                </a:solidFill>
                <a:latin typeface="Aptos Light" panose="020B0004020202020204" pitchFamily="34" charset="0"/>
              </a:rPr>
              <a:t>After more than 40 years at Sotheby’s, Mee-Seen Loong has joined the Beijing-based Chinese ink art gallery INK Studio, where she held the position of director. Most recently a vice chairman at Sotheby’s New York headquarters, Mee Seen is also responsible for founding the auction house’s contemporary Chinese ink art department. She  is a pioneering and legendary figure in the World of Chinese art. Her engagement with and expertise in Chinese ink painting has brought the emerging Chinese ink to the </a:t>
            </a:r>
            <a:r>
              <a:rPr lang="en-US" sz="1000" dirty="0" err="1">
                <a:solidFill>
                  <a:schemeClr val="tx1">
                    <a:lumMod val="65000"/>
                    <a:lumOff val="35000"/>
                  </a:schemeClr>
                </a:solidFill>
                <a:latin typeface="Aptos Light" panose="020B0004020202020204" pitchFamily="34" charset="0"/>
              </a:rPr>
              <a:t>centre</a:t>
            </a:r>
            <a:r>
              <a:rPr lang="en-US" sz="1000" dirty="0">
                <a:solidFill>
                  <a:schemeClr val="tx1">
                    <a:lumMod val="65000"/>
                    <a:lumOff val="35000"/>
                  </a:schemeClr>
                </a:solidFill>
                <a:latin typeface="Aptos Light" panose="020B0004020202020204" pitchFamily="34" charset="0"/>
              </a:rPr>
              <a:t> of the global art conversation. </a:t>
            </a:r>
            <a:endParaRPr lang="en-GB" sz="1000" dirty="0">
              <a:solidFill>
                <a:schemeClr val="tx1">
                  <a:lumMod val="75000"/>
                  <a:lumOff val="25000"/>
                </a:schemeClr>
              </a:solidFill>
              <a:latin typeface="Aptos Light" panose="020B0004020202020204" pitchFamily="34" charset="0"/>
            </a:endParaRPr>
          </a:p>
        </p:txBody>
      </p:sp>
      <p:sp>
        <p:nvSpPr>
          <p:cNvPr id="10" name="Rectangle: Rounded Corners 9">
            <a:extLst>
              <a:ext uri="{FF2B5EF4-FFF2-40B4-BE49-F238E27FC236}">
                <a16:creationId xmlns:a16="http://schemas.microsoft.com/office/drawing/2014/main" id="{0C6244E6-E4E6-F2A5-E678-7AA5DBB2F370}"/>
              </a:ext>
            </a:extLst>
          </p:cNvPr>
          <p:cNvSpPr/>
          <p:nvPr/>
        </p:nvSpPr>
        <p:spPr>
          <a:xfrm>
            <a:off x="2116406" y="3429000"/>
            <a:ext cx="2160000" cy="3240000"/>
          </a:xfrm>
          <a:prstGeom prst="roundRect">
            <a:avLst/>
          </a:prstGeom>
          <a:solidFill>
            <a:srgbClr val="E0F6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65000"/>
                    <a:lumOff val="35000"/>
                  </a:schemeClr>
                </a:solidFill>
                <a:latin typeface="Aptos Light" panose="020B0004020202020204" pitchFamily="34" charset="0"/>
              </a:rPr>
              <a:t>Lulu WANG ’66</a:t>
            </a:r>
          </a:p>
          <a:p>
            <a:endParaRPr lang="en-US" sz="1000" b="1" dirty="0">
              <a:solidFill>
                <a:schemeClr val="tx1">
                  <a:lumMod val="65000"/>
                  <a:lumOff val="35000"/>
                </a:schemeClr>
              </a:solidFill>
              <a:latin typeface="Aptos Light" panose="020B0004020202020204" pitchFamily="34" charset="0"/>
            </a:endParaRPr>
          </a:p>
          <a:p>
            <a:r>
              <a:rPr lang="en-US" sz="1000" dirty="0">
                <a:solidFill>
                  <a:schemeClr val="tx1">
                    <a:lumMod val="75000"/>
                    <a:lumOff val="25000"/>
                  </a:schemeClr>
                </a:solidFill>
              </a:rPr>
              <a:t>Lulu Wang is a pioneering Wall Street investor, CEO of Tupelo Capital Management, and a major philanthropist deeply tied to Wellesley College. She is best known for her generous support of women's education, famously gifting $25 million with her husband, Tony, to fund the Lulu Wang Campus Center. She is recognized for advancing women in business and philanthropy, often advising alumnae to "do good by doing well". </a:t>
            </a:r>
            <a:endParaRPr lang="en-GB" sz="1000" dirty="0">
              <a:solidFill>
                <a:schemeClr val="tx1">
                  <a:lumMod val="75000"/>
                  <a:lumOff val="25000"/>
                </a:schemeClr>
              </a:solidFill>
            </a:endParaRPr>
          </a:p>
          <a:p>
            <a:endParaRPr lang="en-GB" sz="1000" dirty="0">
              <a:solidFill>
                <a:schemeClr val="tx1">
                  <a:lumMod val="75000"/>
                  <a:lumOff val="25000"/>
                </a:schemeClr>
              </a:solidFill>
            </a:endParaRPr>
          </a:p>
        </p:txBody>
      </p:sp>
      <p:sp>
        <p:nvSpPr>
          <p:cNvPr id="11" name="Rectangle: Rounded Corners 10">
            <a:extLst>
              <a:ext uri="{FF2B5EF4-FFF2-40B4-BE49-F238E27FC236}">
                <a16:creationId xmlns:a16="http://schemas.microsoft.com/office/drawing/2014/main" id="{3E850EB1-6683-8B34-2374-0AADC10A8461}"/>
              </a:ext>
            </a:extLst>
          </p:cNvPr>
          <p:cNvSpPr/>
          <p:nvPr/>
        </p:nvSpPr>
        <p:spPr>
          <a:xfrm>
            <a:off x="6662772" y="90245"/>
            <a:ext cx="2160000" cy="32400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65000"/>
                    <a:lumOff val="35000"/>
                  </a:schemeClr>
                </a:solidFill>
                <a:latin typeface="Aptos Light" panose="020B0004020202020204" pitchFamily="34" charset="0"/>
              </a:rPr>
              <a:t>Judy GEE ‘96</a:t>
            </a:r>
          </a:p>
          <a:p>
            <a:endParaRPr lang="en-US" sz="1000" b="1" dirty="0">
              <a:solidFill>
                <a:schemeClr val="tx1">
                  <a:lumMod val="65000"/>
                  <a:lumOff val="35000"/>
                </a:schemeClr>
              </a:solidFill>
              <a:latin typeface="Aptos Light" panose="020B0004020202020204" pitchFamily="34" charset="0"/>
            </a:endParaRPr>
          </a:p>
          <a:p>
            <a:r>
              <a:rPr lang="en-US" sz="1000" dirty="0">
                <a:solidFill>
                  <a:schemeClr val="tx1">
                    <a:lumMod val="75000"/>
                    <a:lumOff val="25000"/>
                  </a:schemeClr>
                </a:solidFill>
                <a:latin typeface="Aptos Light" panose="020B0004020202020204" pitchFamily="34" charset="0"/>
              </a:rPr>
              <a:t>Judy Gee is a Taiwanese-American painter based in Hong Kong. She holds a B.A. with honors in Studio Art and Economics, completing a thesis in painting from Wellesley College and an M.S. in Communications Design from Pratt Institute in New York. Her paintings exist somewhere between reality, memories and imagination by using distinctive visual language of saturated colors, dramatic contrasts creating images that exist but don‘t. </a:t>
            </a:r>
            <a:endParaRPr lang="en-GB" sz="1050" dirty="0">
              <a:solidFill>
                <a:schemeClr val="tx1">
                  <a:lumMod val="75000"/>
                  <a:lumOff val="25000"/>
                </a:schemeClr>
              </a:solidFill>
            </a:endParaRPr>
          </a:p>
        </p:txBody>
      </p:sp>
      <p:sp>
        <p:nvSpPr>
          <p:cNvPr id="94" name="Rectangle: Rounded Corners 93">
            <a:extLst>
              <a:ext uri="{FF2B5EF4-FFF2-40B4-BE49-F238E27FC236}">
                <a16:creationId xmlns:a16="http://schemas.microsoft.com/office/drawing/2014/main" id="{C0B29149-9B88-1C11-82DB-540AC9F3CFCA}"/>
              </a:ext>
            </a:extLst>
          </p:cNvPr>
          <p:cNvSpPr/>
          <p:nvPr/>
        </p:nvSpPr>
        <p:spPr>
          <a:xfrm>
            <a:off x="2116406" y="90245"/>
            <a:ext cx="2160000" cy="324000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75000"/>
                    <a:lumOff val="25000"/>
                  </a:schemeClr>
                </a:solidFill>
                <a:latin typeface="Aptos Light" panose="020B0004020202020204" pitchFamily="34" charset="0"/>
              </a:rPr>
              <a:t>Jiwon WOO ‘10</a:t>
            </a:r>
          </a:p>
          <a:p>
            <a:endParaRPr lang="en-US" sz="1000" dirty="0">
              <a:solidFill>
                <a:schemeClr val="tx1">
                  <a:lumMod val="75000"/>
                  <a:lumOff val="25000"/>
                </a:schemeClr>
              </a:solidFill>
              <a:latin typeface="Aptos Light" panose="020B0004020202020204" pitchFamily="34" charset="0"/>
            </a:endParaRPr>
          </a:p>
          <a:p>
            <a:r>
              <a:rPr lang="en-US" sz="1000" dirty="0">
                <a:solidFill>
                  <a:schemeClr val="tx1">
                    <a:lumMod val="75000"/>
                    <a:lumOff val="25000"/>
                  </a:schemeClr>
                </a:solidFill>
                <a:latin typeface="Aptos Light" panose="020B0004020202020204" pitchFamily="34" charset="0"/>
              </a:rPr>
              <a:t>Jiwon is the executive director and head of the Digital Division at </a:t>
            </a:r>
            <a:r>
              <a:rPr lang="en-US" sz="1000" dirty="0" err="1">
                <a:solidFill>
                  <a:schemeClr val="tx1">
                    <a:lumMod val="75000"/>
                    <a:lumOff val="25000"/>
                  </a:schemeClr>
                </a:solidFill>
                <a:latin typeface="Aptos Light" panose="020B0004020202020204" pitchFamily="34" charset="0"/>
              </a:rPr>
              <a:t>Sindoh</a:t>
            </a:r>
            <a:r>
              <a:rPr lang="en-US" sz="1000" dirty="0">
                <a:solidFill>
                  <a:schemeClr val="tx1">
                    <a:lumMod val="75000"/>
                    <a:lumOff val="25000"/>
                  </a:schemeClr>
                </a:solidFill>
                <a:latin typeface="Aptos Light" panose="020B0004020202020204" pitchFamily="34" charset="0"/>
              </a:rPr>
              <a:t> (South Korea), where she leads transformation initiatives spanning Al, brand strategy, and new business development. Jiwon has a multidisciplinary background bridging engineering, design, and business. She previously held professorships at New York University's Department of Media, Culture, and</a:t>
            </a:r>
          </a:p>
          <a:p>
            <a:r>
              <a:rPr lang="en-US" sz="1000" dirty="0">
                <a:solidFill>
                  <a:schemeClr val="tx1">
                    <a:lumMod val="75000"/>
                    <a:lumOff val="25000"/>
                  </a:schemeClr>
                </a:solidFill>
                <a:latin typeface="Aptos Light" panose="020B0004020202020204" pitchFamily="34" charset="0"/>
              </a:rPr>
              <a:t>Communication and the University of Pennsylvania's Department of Art and Design. </a:t>
            </a:r>
            <a:endParaRPr lang="en-GB" sz="1000" dirty="0">
              <a:solidFill>
                <a:schemeClr val="tx1">
                  <a:lumMod val="75000"/>
                  <a:lumOff val="25000"/>
                </a:schemeClr>
              </a:solidFill>
              <a:latin typeface="Aptos Light" panose="020B0004020202020204" pitchFamily="34" charset="0"/>
            </a:endParaRPr>
          </a:p>
        </p:txBody>
      </p:sp>
      <p:sp>
        <p:nvSpPr>
          <p:cNvPr id="7" name="Rectangle: Rounded Corners 6">
            <a:extLst>
              <a:ext uri="{FF2B5EF4-FFF2-40B4-BE49-F238E27FC236}">
                <a16:creationId xmlns:a16="http://schemas.microsoft.com/office/drawing/2014/main" id="{517A47BA-5401-E138-B86D-90E872C0EC85}"/>
              </a:ext>
            </a:extLst>
          </p:cNvPr>
          <p:cNvSpPr/>
          <p:nvPr/>
        </p:nvSpPr>
        <p:spPr>
          <a:xfrm>
            <a:off x="4389589" y="90245"/>
            <a:ext cx="2160000" cy="3240000"/>
          </a:xfrm>
          <a:prstGeom prst="roundRect">
            <a:avLst/>
          </a:prstGeom>
          <a:solidFill>
            <a:schemeClr val="accent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65000"/>
                    <a:lumOff val="35000"/>
                  </a:schemeClr>
                </a:solidFill>
                <a:latin typeface="Aptos Light" panose="020B0004020202020204" pitchFamily="34" charset="0"/>
              </a:rPr>
              <a:t>Jocelyn WONG ‘18</a:t>
            </a:r>
          </a:p>
          <a:p>
            <a:endParaRPr lang="en-US" sz="800" b="1" dirty="0">
              <a:solidFill>
                <a:schemeClr val="tx1">
                  <a:lumMod val="65000"/>
                  <a:lumOff val="35000"/>
                </a:schemeClr>
              </a:solidFill>
              <a:latin typeface="Aptos Light" panose="020B0004020202020204" pitchFamily="34" charset="0"/>
            </a:endParaRPr>
          </a:p>
          <a:p>
            <a:r>
              <a:rPr lang="en-US" sz="1000" dirty="0">
                <a:solidFill>
                  <a:schemeClr val="tx1">
                    <a:lumMod val="65000"/>
                    <a:lumOff val="35000"/>
                  </a:schemeClr>
                </a:solidFill>
                <a:latin typeface="Aptos Light" panose="020B0004020202020204" pitchFamily="34" charset="0"/>
              </a:rPr>
              <a:t>Jocelyn’s academic journey has been shaped by all-women institutions—from a school in Hong Kong to a boarding high school in Massachusetts, and finally to Wellesley where she traded competitive swimming for rowing. She led the Chinese Students Association and United Nations Girls' Foundation, igniting a commitment to </a:t>
            </a:r>
            <a:r>
              <a:rPr lang="en-US" sz="960" dirty="0">
                <a:solidFill>
                  <a:schemeClr val="tx1">
                    <a:lumMod val="65000"/>
                    <a:lumOff val="35000"/>
                  </a:schemeClr>
                </a:solidFill>
                <a:latin typeface="Aptos Light" panose="020B0004020202020204" pitchFamily="34" charset="0"/>
              </a:rPr>
              <a:t>community building, philanthropy</a:t>
            </a:r>
            <a:r>
              <a:rPr lang="en-US" sz="1000" dirty="0">
                <a:solidFill>
                  <a:schemeClr val="tx1">
                    <a:lumMod val="65000"/>
                    <a:lumOff val="35000"/>
                  </a:schemeClr>
                </a:solidFill>
                <a:latin typeface="Aptos Light" panose="020B0004020202020204" pitchFamily="34" charset="0"/>
              </a:rPr>
              <a:t>, and women's empowerment that continues today through her leadership role with the Hong Kong Alumnae Club. Her professional background spans law and policy.</a:t>
            </a:r>
          </a:p>
        </p:txBody>
      </p:sp>
      <p:sp>
        <p:nvSpPr>
          <p:cNvPr id="8" name="Title 14">
            <a:extLst>
              <a:ext uri="{FF2B5EF4-FFF2-40B4-BE49-F238E27FC236}">
                <a16:creationId xmlns:a16="http://schemas.microsoft.com/office/drawing/2014/main" id="{73F025FC-E252-E820-8A4E-9DA16DB08CE0}"/>
              </a:ext>
            </a:extLst>
          </p:cNvPr>
          <p:cNvSpPr txBox="1">
            <a:spLocks/>
          </p:cNvSpPr>
          <p:nvPr/>
        </p:nvSpPr>
        <p:spPr>
          <a:xfrm>
            <a:off x="223688" y="1514638"/>
            <a:ext cx="1892718" cy="68669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spc="23" baseline="0">
                <a:solidFill>
                  <a:schemeClr val="bg2">
                    <a:lumMod val="50000"/>
                  </a:schemeClr>
                </a:solidFill>
                <a:latin typeface="+mj-lt"/>
                <a:ea typeface="+mj-ea"/>
                <a:cs typeface="+mj-cs"/>
              </a:defRPr>
            </a:lvl1pPr>
          </a:lstStyle>
          <a:p>
            <a:r>
              <a:rPr lang="en-US" sz="2800" b="1">
                <a:latin typeface="Aptos Light" panose="020B0004020202020204" pitchFamily="34" charset="0"/>
              </a:rPr>
              <a:t>ABOUT </a:t>
            </a:r>
            <a:br>
              <a:rPr lang="en-US" sz="2800" b="1">
                <a:latin typeface="Aptos Light" panose="020B0004020202020204" pitchFamily="34" charset="0"/>
              </a:rPr>
            </a:br>
            <a:r>
              <a:rPr lang="en-US" sz="2800" b="1">
                <a:latin typeface="Aptos Light" panose="020B0004020202020204" pitchFamily="34" charset="0"/>
              </a:rPr>
              <a:t>SPEAKERS</a:t>
            </a:r>
            <a:endParaRPr lang="en-US" sz="2800" b="1" dirty="0">
              <a:latin typeface="Aptos Light" panose="020B0004020202020204" pitchFamily="34" charset="0"/>
            </a:endParaRPr>
          </a:p>
        </p:txBody>
      </p:sp>
      <p:sp>
        <p:nvSpPr>
          <p:cNvPr id="12" name="Freeform: Shape 6">
            <a:extLst>
              <a:ext uri="{FF2B5EF4-FFF2-40B4-BE49-F238E27FC236}">
                <a16:creationId xmlns:a16="http://schemas.microsoft.com/office/drawing/2014/main" id="{54F299F4-2BDD-9FFA-5996-0905AF0C25A6}"/>
              </a:ext>
              <a:ext uri="{C183D7F6-B498-43B3-948B-1728B52AA6E4}">
                <adec:decorative xmlns:adec="http://schemas.microsoft.com/office/drawing/2017/decorative" val="1"/>
              </a:ext>
            </a:extLst>
          </p:cNvPr>
          <p:cNvSpPr/>
          <p:nvPr/>
        </p:nvSpPr>
        <p:spPr>
          <a:xfrm rot="18964521" flipH="1">
            <a:off x="187099" y="655170"/>
            <a:ext cx="765874" cy="588652"/>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
        <p:nvSpPr>
          <p:cNvPr id="14" name="Freeform: Shape 6">
            <a:extLst>
              <a:ext uri="{FF2B5EF4-FFF2-40B4-BE49-F238E27FC236}">
                <a16:creationId xmlns:a16="http://schemas.microsoft.com/office/drawing/2014/main" id="{FC0BF593-3728-BDBD-AD96-A2B4D19B497F}"/>
              </a:ext>
              <a:ext uri="{C183D7F6-B498-43B3-948B-1728B52AA6E4}">
                <adec:decorative xmlns:adec="http://schemas.microsoft.com/office/drawing/2017/decorative" val="1"/>
              </a:ext>
            </a:extLst>
          </p:cNvPr>
          <p:cNvSpPr/>
          <p:nvPr/>
        </p:nvSpPr>
        <p:spPr>
          <a:xfrm rot="13745407" flipH="1">
            <a:off x="1147077" y="2507361"/>
            <a:ext cx="765874" cy="588652"/>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216199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BF91F-365F-072D-EBD6-986CBA97DA3B}"/>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6A9A942-3931-C73F-125C-88495AD74626}"/>
              </a:ext>
            </a:extLst>
          </p:cNvPr>
          <p:cNvSpPr/>
          <p:nvPr/>
        </p:nvSpPr>
        <p:spPr>
          <a:xfrm>
            <a:off x="2357259" y="3511865"/>
            <a:ext cx="2160000" cy="324000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65000"/>
                    <a:lumOff val="35000"/>
                  </a:schemeClr>
                </a:solidFill>
                <a:latin typeface="Aptos Light" panose="020B0004020202020204" pitchFamily="34" charset="0"/>
              </a:rPr>
              <a:t>Sui Ling CHEAH</a:t>
            </a:r>
          </a:p>
          <a:p>
            <a:endParaRPr lang="en-US" sz="1000" dirty="0">
              <a:solidFill>
                <a:schemeClr val="tx1">
                  <a:lumMod val="65000"/>
                  <a:lumOff val="35000"/>
                </a:schemeClr>
              </a:solidFill>
              <a:latin typeface="Aptos Light" panose="020B0004020202020204" pitchFamily="34" charset="0"/>
            </a:endParaRPr>
          </a:p>
          <a:p>
            <a:r>
              <a:rPr lang="en-US" sz="1000" dirty="0">
                <a:solidFill>
                  <a:schemeClr val="tx1">
                    <a:lumMod val="65000"/>
                    <a:lumOff val="35000"/>
                  </a:schemeClr>
                </a:solidFill>
                <a:latin typeface="Aptos Light" panose="020B0004020202020204" pitchFamily="34" charset="0"/>
              </a:rPr>
              <a:t>Sui Ling is Executive Chairwoman of a circular packaging startup for the wine and spirits industry called </a:t>
            </a:r>
            <a:r>
              <a:rPr lang="en-US" sz="1000" dirty="0" err="1">
                <a:solidFill>
                  <a:schemeClr val="tx1">
                    <a:lumMod val="65000"/>
                    <a:lumOff val="35000"/>
                  </a:schemeClr>
                </a:solidFill>
                <a:latin typeface="Aptos Light" panose="020B0004020202020204" pitchFamily="34" charset="0"/>
              </a:rPr>
              <a:t>ecoSPIRITS</a:t>
            </a:r>
            <a:r>
              <a:rPr lang="en-US" sz="1000" dirty="0">
                <a:solidFill>
                  <a:schemeClr val="tx1">
                    <a:lumMod val="65000"/>
                    <a:lumOff val="35000"/>
                  </a:schemeClr>
                </a:solidFill>
                <a:latin typeface="Aptos Light" panose="020B0004020202020204" pitchFamily="34" charset="0"/>
              </a:rPr>
              <a:t> as well as Venture Partner with Wavemaker Partners, a VC firm in Singapore focusing on early-stage tech investments. In addition, she sits on the investment committees of various regional funds in South East Asia. Sui Ling also holds board directorships at several private and publicly-listed companies in Singapore. She previously spent 15+ years in the investment banking industry.</a:t>
            </a:r>
          </a:p>
        </p:txBody>
      </p:sp>
      <p:sp>
        <p:nvSpPr>
          <p:cNvPr id="96" name="Rectangle: Rounded Corners 95">
            <a:extLst>
              <a:ext uri="{FF2B5EF4-FFF2-40B4-BE49-F238E27FC236}">
                <a16:creationId xmlns:a16="http://schemas.microsoft.com/office/drawing/2014/main" id="{7F68C018-13EB-79B1-2216-3BFFA088AD5B}"/>
              </a:ext>
            </a:extLst>
          </p:cNvPr>
          <p:cNvSpPr/>
          <p:nvPr/>
        </p:nvSpPr>
        <p:spPr>
          <a:xfrm>
            <a:off x="4595896" y="3511865"/>
            <a:ext cx="2160000" cy="32400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75000"/>
                    <a:lumOff val="25000"/>
                  </a:schemeClr>
                </a:solidFill>
                <a:latin typeface="Aptos Light" panose="020B0004020202020204" pitchFamily="34" charset="0"/>
              </a:rPr>
              <a:t>Yang CHEN ’04</a:t>
            </a:r>
          </a:p>
          <a:p>
            <a:endParaRPr lang="en-US" sz="1000" dirty="0">
              <a:solidFill>
                <a:schemeClr val="tx1">
                  <a:lumMod val="75000"/>
                  <a:lumOff val="25000"/>
                </a:schemeClr>
              </a:solidFill>
              <a:latin typeface="Aptos Light" panose="020B0004020202020204" pitchFamily="34" charset="0"/>
            </a:endParaRPr>
          </a:p>
          <a:p>
            <a:r>
              <a:rPr lang="en-US" sz="1000" dirty="0">
                <a:solidFill>
                  <a:schemeClr val="tx1">
                    <a:lumMod val="75000"/>
                    <a:lumOff val="25000"/>
                  </a:schemeClr>
                </a:solidFill>
                <a:latin typeface="Aptos Light" panose="020B0004020202020204" pitchFamily="34" charset="0"/>
              </a:rPr>
              <a:t>Chen Yang is founder of Red Fields Group, which invests in healthcare industry, trades commodities and provides advisory to companies globally. As Founder and Chairperson of Popular Line Medical Group, and as Chairperson of Sino-Israeli Health Alliance, </a:t>
            </a:r>
            <a:r>
              <a:rPr lang="en-US" sz="1000">
                <a:solidFill>
                  <a:schemeClr val="tx1">
                    <a:lumMod val="75000"/>
                    <a:lumOff val="25000"/>
                  </a:schemeClr>
                </a:solidFill>
                <a:latin typeface="Aptos Light" panose="020B0004020202020204" pitchFamily="34" charset="0"/>
              </a:rPr>
              <a:t>he led </a:t>
            </a:r>
            <a:r>
              <a:rPr lang="en-US" sz="1000" dirty="0">
                <a:solidFill>
                  <a:schemeClr val="tx1">
                    <a:lumMod val="75000"/>
                    <a:lumOff val="25000"/>
                  </a:schemeClr>
                </a:solidFill>
                <a:latin typeface="Aptos Light" panose="020B0004020202020204" pitchFamily="34" charset="0"/>
              </a:rPr>
              <a:t>the acquisition of a leading team in compact particle therapy, set up manufacturing in China, and ran global finance and strategy for the group. She is also President of Wellesley Club of Beijing and a Board Member of the Wellesley Business Leadership Council.</a:t>
            </a:r>
            <a:endParaRPr lang="en-GB" sz="1000" dirty="0">
              <a:solidFill>
                <a:schemeClr val="tx1">
                  <a:lumMod val="75000"/>
                  <a:lumOff val="25000"/>
                </a:schemeClr>
              </a:solidFill>
              <a:latin typeface="Aptos Light" panose="020B0004020202020204" pitchFamily="34" charset="0"/>
            </a:endParaRPr>
          </a:p>
        </p:txBody>
      </p:sp>
      <p:sp>
        <p:nvSpPr>
          <p:cNvPr id="4" name="Rectangle: Rounded Corners 3">
            <a:extLst>
              <a:ext uri="{FF2B5EF4-FFF2-40B4-BE49-F238E27FC236}">
                <a16:creationId xmlns:a16="http://schemas.microsoft.com/office/drawing/2014/main" id="{310D9878-F8D3-E0E9-B7A9-04414D61B57D}"/>
              </a:ext>
            </a:extLst>
          </p:cNvPr>
          <p:cNvSpPr/>
          <p:nvPr/>
        </p:nvSpPr>
        <p:spPr>
          <a:xfrm>
            <a:off x="6834533" y="3511865"/>
            <a:ext cx="2160000" cy="324000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65000"/>
                    <a:lumOff val="35000"/>
                  </a:schemeClr>
                </a:solidFill>
                <a:latin typeface="Aptos Light" panose="020B0004020202020204" pitchFamily="34" charset="0"/>
              </a:rPr>
              <a:t>YAO Minji ‘06</a:t>
            </a:r>
          </a:p>
          <a:p>
            <a:endParaRPr lang="en-GB" sz="1000" dirty="0">
              <a:solidFill>
                <a:schemeClr val="tx1">
                  <a:lumMod val="75000"/>
                  <a:lumOff val="25000"/>
                </a:schemeClr>
              </a:solidFill>
            </a:endParaRPr>
          </a:p>
          <a:p>
            <a:r>
              <a:rPr lang="en-US" sz="1000" dirty="0">
                <a:solidFill>
                  <a:schemeClr val="tx1">
                    <a:lumMod val="75000"/>
                    <a:lumOff val="25000"/>
                  </a:schemeClr>
                </a:solidFill>
              </a:rPr>
              <a:t>Yao Minji is the Chief features reporter, Head of Business Reporting, Shanghai Daily. She is also the Cultural liaison and coordinator for cross-region projects. Minji worked extensively on cross-cultural projects that involve both Chinese and foreign studios, including China Film Group Corp. Disney Studio, CNN, BBC, among others. She was guest on TV projects including Anthony Bourdain’s “Parts Unknown” as well as judged for  for Shanghai International Film Festival’s Silk Film Week</a:t>
            </a:r>
          </a:p>
          <a:p>
            <a:endParaRPr lang="en-GB" sz="1000" dirty="0">
              <a:solidFill>
                <a:schemeClr val="tx1">
                  <a:lumMod val="75000"/>
                  <a:lumOff val="25000"/>
                </a:schemeClr>
              </a:solidFill>
            </a:endParaRPr>
          </a:p>
          <a:p>
            <a:endParaRPr lang="en-GB" sz="1000" dirty="0">
              <a:solidFill>
                <a:schemeClr val="tx1">
                  <a:lumMod val="65000"/>
                  <a:lumOff val="35000"/>
                </a:schemeClr>
              </a:solidFill>
            </a:endParaRPr>
          </a:p>
        </p:txBody>
      </p:sp>
      <p:sp>
        <p:nvSpPr>
          <p:cNvPr id="7" name="Rectangle: Rounded Corners 6">
            <a:extLst>
              <a:ext uri="{FF2B5EF4-FFF2-40B4-BE49-F238E27FC236}">
                <a16:creationId xmlns:a16="http://schemas.microsoft.com/office/drawing/2014/main" id="{CED61A3C-14ED-5F7C-647E-52551E7583D8}"/>
              </a:ext>
            </a:extLst>
          </p:cNvPr>
          <p:cNvSpPr/>
          <p:nvPr/>
        </p:nvSpPr>
        <p:spPr>
          <a:xfrm>
            <a:off x="6834533" y="131850"/>
            <a:ext cx="2160000" cy="3240000"/>
          </a:xfrm>
          <a:prstGeom prst="roundRect">
            <a:avLst/>
          </a:prstGeom>
          <a:solidFill>
            <a:schemeClr val="accent4">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65000"/>
                    <a:lumOff val="35000"/>
                  </a:schemeClr>
                </a:solidFill>
                <a:latin typeface="Aptos Light" panose="020B0004020202020204" pitchFamily="34" charset="0"/>
              </a:rPr>
              <a:t>Sarah KOCHLING</a:t>
            </a:r>
          </a:p>
          <a:p>
            <a:endParaRPr lang="en-GB" sz="800" dirty="0">
              <a:solidFill>
                <a:schemeClr val="tx1">
                  <a:lumMod val="65000"/>
                  <a:lumOff val="35000"/>
                </a:schemeClr>
              </a:solidFill>
            </a:endParaRPr>
          </a:p>
          <a:p>
            <a:r>
              <a:rPr lang="en-US" sz="1000" dirty="0">
                <a:solidFill>
                  <a:schemeClr val="tx1">
                    <a:lumMod val="65000"/>
                    <a:lumOff val="35000"/>
                  </a:schemeClr>
                </a:solidFill>
              </a:rPr>
              <a:t>Sarah </a:t>
            </a:r>
            <a:r>
              <a:rPr lang="en-US" sz="1000" dirty="0" err="1">
                <a:solidFill>
                  <a:schemeClr val="tx1">
                    <a:lumMod val="65000"/>
                    <a:lumOff val="35000"/>
                  </a:schemeClr>
                </a:solidFill>
              </a:rPr>
              <a:t>Kochling</a:t>
            </a:r>
            <a:r>
              <a:rPr lang="en-US" sz="1000" dirty="0">
                <a:solidFill>
                  <a:schemeClr val="tx1">
                    <a:lumMod val="65000"/>
                    <a:lumOff val="35000"/>
                  </a:schemeClr>
                </a:solidFill>
              </a:rPr>
              <a:t> is the Founder and Managing Principal of Shanghai Blossom Innovation, where she has led strategic growth initiatives for global brands and startups in China since 2014. With over 30 years of experience across Asia, she is a trusted advisor to Fortune 500 companies and early-stage ventures, guiding brand transformation, innovation strategy, and culturally attuned consumer engagement. Sarah is based in Shanghai, China. She studied  Mandarin and Political Science at Wellesley College and holds certifications in Chinese language and law from MIT Sloan. </a:t>
            </a:r>
            <a:endParaRPr lang="en-GB" sz="1000" dirty="0">
              <a:solidFill>
                <a:schemeClr val="tx1">
                  <a:lumMod val="65000"/>
                  <a:lumOff val="35000"/>
                </a:schemeClr>
              </a:solidFill>
            </a:endParaRPr>
          </a:p>
          <a:p>
            <a:endParaRPr lang="en-US" sz="1000" b="1" dirty="0">
              <a:solidFill>
                <a:schemeClr val="tx1">
                  <a:lumMod val="65000"/>
                  <a:lumOff val="35000"/>
                </a:schemeClr>
              </a:solidFill>
              <a:latin typeface="Aptos Light" panose="020B0004020202020204" pitchFamily="34" charset="0"/>
            </a:endParaRPr>
          </a:p>
        </p:txBody>
      </p:sp>
      <p:sp>
        <p:nvSpPr>
          <p:cNvPr id="8" name="Rectangle: Rounded Corners 7">
            <a:extLst>
              <a:ext uri="{FF2B5EF4-FFF2-40B4-BE49-F238E27FC236}">
                <a16:creationId xmlns:a16="http://schemas.microsoft.com/office/drawing/2014/main" id="{649D3366-E959-64C3-AD66-CCA29F54095C}"/>
              </a:ext>
            </a:extLst>
          </p:cNvPr>
          <p:cNvSpPr/>
          <p:nvPr/>
        </p:nvSpPr>
        <p:spPr>
          <a:xfrm>
            <a:off x="118622" y="3511865"/>
            <a:ext cx="2160000" cy="3240000"/>
          </a:xfrm>
          <a:prstGeom prst="roundRect">
            <a:avLst/>
          </a:prstGeom>
          <a:solidFill>
            <a:schemeClr val="accent4">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000" b="1" dirty="0">
                <a:solidFill>
                  <a:schemeClr val="tx1">
                    <a:lumMod val="65000"/>
                    <a:lumOff val="35000"/>
                  </a:schemeClr>
                </a:solidFill>
                <a:latin typeface="Aptos Light" panose="020B0004020202020204" pitchFamily="34" charset="0"/>
              </a:rPr>
              <a:t>Sophia ZUO QIU</a:t>
            </a:r>
          </a:p>
          <a:p>
            <a:endParaRPr lang="en-GB" sz="1000" dirty="0">
              <a:solidFill>
                <a:schemeClr val="tx1">
                  <a:lumMod val="65000"/>
                  <a:lumOff val="35000"/>
                </a:schemeClr>
              </a:solidFill>
              <a:latin typeface="Aptos Light" panose="020B0004020202020204" pitchFamily="34" charset="0"/>
            </a:endParaRPr>
          </a:p>
          <a:p>
            <a:r>
              <a:rPr lang="en-US" sz="1000" dirty="0">
                <a:solidFill>
                  <a:schemeClr val="tx1">
                    <a:lumMod val="65000"/>
                    <a:lumOff val="35000"/>
                  </a:schemeClr>
                </a:solidFill>
                <a:latin typeface="Aptos Light" panose="020B0004020202020204" pitchFamily="34" charset="0"/>
              </a:rPr>
              <a:t>Associate Professor at the Pittsburgh Institute of Sichuan University, Sofia also holds the titles of Distinguished Expert of Sichuan Province, High-Level Overseas Returned Scholar,  Expert supported by national “Double First-Class” discipline construction funding. She earned her doctorate from the Department of Environmental Health, Harvard T.H. Chan School of Public Health, Harvard University (USA), and her master’s degree from the Department of Global Health and Population at the same institution. </a:t>
            </a:r>
            <a:endParaRPr lang="en-GB" sz="1000" dirty="0">
              <a:solidFill>
                <a:schemeClr val="tx1">
                  <a:lumMod val="65000"/>
                  <a:lumOff val="35000"/>
                </a:schemeClr>
              </a:solidFill>
              <a:latin typeface="Aptos Light" panose="020B0004020202020204" pitchFamily="34" charset="0"/>
            </a:endParaRPr>
          </a:p>
        </p:txBody>
      </p:sp>
      <p:sp>
        <p:nvSpPr>
          <p:cNvPr id="12" name="Rectangle: Rounded Corners 11">
            <a:extLst>
              <a:ext uri="{FF2B5EF4-FFF2-40B4-BE49-F238E27FC236}">
                <a16:creationId xmlns:a16="http://schemas.microsoft.com/office/drawing/2014/main" id="{D27285C1-F7F4-C24F-8ACA-35EC66F4DCB2}"/>
              </a:ext>
            </a:extLst>
          </p:cNvPr>
          <p:cNvSpPr/>
          <p:nvPr/>
        </p:nvSpPr>
        <p:spPr>
          <a:xfrm>
            <a:off x="4595896" y="107958"/>
            <a:ext cx="2160000" cy="3240000"/>
          </a:xfrm>
          <a:prstGeom prst="roundRect">
            <a:avLst/>
          </a:prstGeom>
          <a:solidFill>
            <a:schemeClr val="accent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65000"/>
                    <a:lumOff val="35000"/>
                  </a:schemeClr>
                </a:solidFill>
                <a:latin typeface="Aptos Light" panose="020B0004020202020204" pitchFamily="34" charset="0"/>
              </a:rPr>
              <a:t>Paula JOHNSON</a:t>
            </a:r>
          </a:p>
          <a:p>
            <a:endParaRPr lang="en-US" sz="1000" b="1" dirty="0">
              <a:solidFill>
                <a:schemeClr val="tx1">
                  <a:lumMod val="65000"/>
                  <a:lumOff val="35000"/>
                </a:schemeClr>
              </a:solidFill>
              <a:latin typeface="Aptos Light" panose="020B0004020202020204" pitchFamily="34" charset="0"/>
            </a:endParaRPr>
          </a:p>
          <a:p>
            <a:r>
              <a:rPr lang="en-US" sz="1000" dirty="0">
                <a:solidFill>
                  <a:schemeClr val="tx1">
                    <a:lumMod val="65000"/>
                    <a:lumOff val="35000"/>
                  </a:schemeClr>
                </a:solidFill>
                <a:latin typeface="Aptos Light" panose="020B0004020202020204" pitchFamily="34" charset="0"/>
              </a:rPr>
              <a:t>Paula Adina Johnson is an American cardiologist and the current president of Wellesley College. She is the first Black woman to serve in this role. Prior to her role as president of Wellesley, Paula founded and served as the inaugural executive director of the Mary Horrigan Connors Center for Women's Health &amp; Gender Biology, as well as Chief of the Division of Women's Health at Brigham and Women's Hospital. She was also Professor of Epidemiology at the Harvard T.H. Chan School of Public Health. </a:t>
            </a:r>
            <a:endParaRPr lang="en-GB" sz="1000" dirty="0">
              <a:solidFill>
                <a:schemeClr val="tx1">
                  <a:lumMod val="65000"/>
                  <a:lumOff val="35000"/>
                </a:schemeClr>
              </a:solidFill>
            </a:endParaRPr>
          </a:p>
        </p:txBody>
      </p:sp>
      <p:sp>
        <p:nvSpPr>
          <p:cNvPr id="14" name="Rectangle: Rounded Corners 13">
            <a:extLst>
              <a:ext uri="{FF2B5EF4-FFF2-40B4-BE49-F238E27FC236}">
                <a16:creationId xmlns:a16="http://schemas.microsoft.com/office/drawing/2014/main" id="{ACAF3FC5-4B08-16EF-BE7D-05DF61937703}"/>
              </a:ext>
            </a:extLst>
          </p:cNvPr>
          <p:cNvSpPr/>
          <p:nvPr/>
        </p:nvSpPr>
        <p:spPr>
          <a:xfrm>
            <a:off x="2357259" y="131850"/>
            <a:ext cx="2160000" cy="32400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chemeClr val="tx1">
                    <a:lumMod val="65000"/>
                    <a:lumOff val="35000"/>
                  </a:schemeClr>
                </a:solidFill>
                <a:latin typeface="Aptos Light" panose="020B0004020202020204" pitchFamily="34" charset="0"/>
              </a:rPr>
              <a:t>Nelly FUNG ‘63</a:t>
            </a:r>
          </a:p>
          <a:p>
            <a:endParaRPr lang="en-US" sz="1000" dirty="0">
              <a:solidFill>
                <a:schemeClr val="tx1">
                  <a:lumMod val="65000"/>
                  <a:lumOff val="35000"/>
                </a:schemeClr>
              </a:solidFill>
              <a:latin typeface="Aptos Light" panose="020B0004020202020204" pitchFamily="34" charset="0"/>
            </a:endParaRPr>
          </a:p>
          <a:p>
            <a:r>
              <a:rPr lang="en-US" sz="1000" dirty="0">
                <a:solidFill>
                  <a:schemeClr val="tx1">
                    <a:lumMod val="65000"/>
                    <a:lumOff val="35000"/>
                  </a:schemeClr>
                </a:solidFill>
                <a:latin typeface="Aptos Light" panose="020B0004020202020204" pitchFamily="34" charset="0"/>
              </a:rPr>
              <a:t>Cornelia (Nelly) Lichauco Fung is the eldest daughter of the late Philippine Ambassador Marcial Lichauco and his Cuban-American wife, Jessie Coe. Nelly Fung has lived in Hong Kong for over forty years. During that time her work in the community led her to be one of the founders of the Hong Kong International Music and Arts Festival which subsequently led to the formation of the HK Arts Festival. She was the Executive Director of the Society for the Promotion of Hospice Care and is a member of the Maryknoll Medical and Welfare Association. </a:t>
            </a:r>
          </a:p>
        </p:txBody>
      </p:sp>
      <p:sp>
        <p:nvSpPr>
          <p:cNvPr id="16" name="Title 14">
            <a:extLst>
              <a:ext uri="{FF2B5EF4-FFF2-40B4-BE49-F238E27FC236}">
                <a16:creationId xmlns:a16="http://schemas.microsoft.com/office/drawing/2014/main" id="{65554A71-88E9-9234-195E-96569689461B}"/>
              </a:ext>
            </a:extLst>
          </p:cNvPr>
          <p:cNvSpPr txBox="1">
            <a:spLocks/>
          </p:cNvSpPr>
          <p:nvPr/>
        </p:nvSpPr>
        <p:spPr>
          <a:xfrm>
            <a:off x="223688" y="1514638"/>
            <a:ext cx="1892718" cy="68669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spc="23" baseline="0">
                <a:solidFill>
                  <a:schemeClr val="bg2">
                    <a:lumMod val="50000"/>
                  </a:schemeClr>
                </a:solidFill>
                <a:latin typeface="+mj-lt"/>
                <a:ea typeface="+mj-ea"/>
                <a:cs typeface="+mj-cs"/>
              </a:defRPr>
            </a:lvl1pPr>
          </a:lstStyle>
          <a:p>
            <a:r>
              <a:rPr lang="en-US" sz="2800" b="1">
                <a:latin typeface="Aptos Light" panose="020B0004020202020204" pitchFamily="34" charset="0"/>
              </a:rPr>
              <a:t>ABOUT </a:t>
            </a:r>
            <a:br>
              <a:rPr lang="en-US" sz="2800" b="1">
                <a:latin typeface="Aptos Light" panose="020B0004020202020204" pitchFamily="34" charset="0"/>
              </a:rPr>
            </a:br>
            <a:r>
              <a:rPr lang="en-US" sz="2800" b="1">
                <a:latin typeface="Aptos Light" panose="020B0004020202020204" pitchFamily="34" charset="0"/>
              </a:rPr>
              <a:t>SPEAKERS</a:t>
            </a:r>
            <a:endParaRPr lang="en-US" sz="2800" b="1" dirty="0">
              <a:latin typeface="Aptos Light" panose="020B0004020202020204" pitchFamily="34" charset="0"/>
            </a:endParaRPr>
          </a:p>
        </p:txBody>
      </p:sp>
      <p:sp>
        <p:nvSpPr>
          <p:cNvPr id="17" name="Freeform: Shape 6">
            <a:extLst>
              <a:ext uri="{FF2B5EF4-FFF2-40B4-BE49-F238E27FC236}">
                <a16:creationId xmlns:a16="http://schemas.microsoft.com/office/drawing/2014/main" id="{9D9D3A40-6EA0-91EB-CEA2-747120FAAC5D}"/>
              </a:ext>
              <a:ext uri="{C183D7F6-B498-43B3-948B-1728B52AA6E4}">
                <adec:decorative xmlns:adec="http://schemas.microsoft.com/office/drawing/2017/decorative" val="1"/>
              </a:ext>
            </a:extLst>
          </p:cNvPr>
          <p:cNvSpPr/>
          <p:nvPr/>
        </p:nvSpPr>
        <p:spPr>
          <a:xfrm rot="18964521" flipH="1">
            <a:off x="187099" y="655170"/>
            <a:ext cx="765874" cy="588652"/>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
        <p:nvSpPr>
          <p:cNvPr id="18" name="Freeform: Shape 6">
            <a:extLst>
              <a:ext uri="{FF2B5EF4-FFF2-40B4-BE49-F238E27FC236}">
                <a16:creationId xmlns:a16="http://schemas.microsoft.com/office/drawing/2014/main" id="{DCDC3346-2F0E-91F2-B6FF-5A7684482F50}"/>
              </a:ext>
              <a:ext uri="{C183D7F6-B498-43B3-948B-1728B52AA6E4}">
                <adec:decorative xmlns:adec="http://schemas.microsoft.com/office/drawing/2017/decorative" val="1"/>
              </a:ext>
            </a:extLst>
          </p:cNvPr>
          <p:cNvSpPr/>
          <p:nvPr/>
        </p:nvSpPr>
        <p:spPr>
          <a:xfrm rot="13745407" flipH="1">
            <a:off x="1147077" y="2507361"/>
            <a:ext cx="765874" cy="588652"/>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sz="1350" dirty="0"/>
          </a:p>
        </p:txBody>
      </p:sp>
    </p:spTree>
    <p:extLst>
      <p:ext uri="{BB962C8B-B14F-4D97-AF65-F5344CB8AC3E}">
        <p14:creationId xmlns:p14="http://schemas.microsoft.com/office/powerpoint/2010/main" val="225612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4732020" y="483663"/>
            <a:ext cx="4066663" cy="773841"/>
          </a:xfrm>
        </p:spPr>
        <p:txBody>
          <a:bodyPr>
            <a:normAutofit/>
          </a:bodyPr>
          <a:lstStyle/>
          <a:p>
            <a:r>
              <a:rPr lang="en-US" b="1" dirty="0">
                <a:latin typeface="Aptos Light" panose="020B0004020202020204" pitchFamily="34" charset="0"/>
              </a:rPr>
              <a:t>ABOUT SANGHA</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4628518" y="1945593"/>
            <a:ext cx="4197840" cy="3974790"/>
          </a:xfrm>
        </p:spPr>
        <p:txBody>
          <a:bodyPr vert="horz" lIns="68580" tIns="34290" rIns="68580" bIns="34290" rtlCol="0" anchor="ctr">
            <a:noAutofit/>
          </a:bodyPr>
          <a:lstStyle/>
          <a:p>
            <a:pPr marL="144000">
              <a:lnSpc>
                <a:spcPct val="150000"/>
              </a:lnSpc>
              <a:spcBef>
                <a:spcPts val="1200"/>
              </a:spcBef>
              <a:spcAft>
                <a:spcPts val="1200"/>
              </a:spcAft>
            </a:pPr>
            <a:r>
              <a:rPr lang="en-US" sz="1300" dirty="0"/>
              <a:t>Located in a beautiful corner of Yangcheng Lake Peninsula, within an area of 189,000 square meters, SANGHA Retreat by OCTAVE is an external urban retreat and living community which integrates Eastern wisdom and Modern science to provide a new comprehensive wellness experience. The brainchild of visionary Chavalit Frederick Tsao, SANGHA invites guests to become fully immersed in their personal well-being evolution, through individually curated programs addressing the eight living habits of Breathing, Eating, Movement, Sleeping, Stillness, Worldview, Middleway and Celebration of Life, so as to enhance their inner awareness, connect with like-minded partners and seek the true meaning of life together.</a:t>
            </a:r>
          </a:p>
        </p:txBody>
      </p:sp>
      <p:sp>
        <p:nvSpPr>
          <p:cNvPr id="8" name="Rectangle 7">
            <a:extLst>
              <a:ext uri="{FF2B5EF4-FFF2-40B4-BE49-F238E27FC236}">
                <a16:creationId xmlns:a16="http://schemas.microsoft.com/office/drawing/2014/main" id="{5AB1630D-CC24-443B-B8F7-86EFA657EE01}"/>
              </a:ext>
              <a:ext uri="{C183D7F6-B498-43B3-948B-1728B52AA6E4}">
                <adec:decorative xmlns:adec="http://schemas.microsoft.com/office/drawing/2017/decorative" val="1"/>
              </a:ext>
            </a:extLst>
          </p:cNvPr>
          <p:cNvSpPr/>
          <p:nvPr/>
        </p:nvSpPr>
        <p:spPr>
          <a:xfrm>
            <a:off x="4361818" y="1437985"/>
            <a:ext cx="1028700" cy="3429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5" name="Picture Placeholder 5">
            <a:extLst>
              <a:ext uri="{FF2B5EF4-FFF2-40B4-BE49-F238E27FC236}">
                <a16:creationId xmlns:a16="http://schemas.microsoft.com/office/drawing/2014/main" id="{0BB33CF7-2552-496C-D506-E09CED214DAB}"/>
              </a:ext>
            </a:extLst>
          </p:cNvPr>
          <p:cNvPicPr>
            <a:picLocks noChangeAspect="1"/>
          </p:cNvPicPr>
          <p:nvPr/>
        </p:nvPicPr>
        <p:blipFill>
          <a:blip r:embed="rId2"/>
          <a:srcRect t="12487" b="12487"/>
          <a:stretch>
            <a:fillRect/>
          </a:stretch>
        </p:blipFill>
        <p:spPr>
          <a:xfrm>
            <a:off x="317642" y="1051064"/>
            <a:ext cx="4310876" cy="2155977"/>
          </a:xfrm>
          <a:prstGeom prst="rect">
            <a:avLst/>
          </a:prstGeom>
        </p:spPr>
      </p:pic>
      <p:sp>
        <p:nvSpPr>
          <p:cNvPr id="4" name="TextBox 3">
            <a:extLst>
              <a:ext uri="{FF2B5EF4-FFF2-40B4-BE49-F238E27FC236}">
                <a16:creationId xmlns:a16="http://schemas.microsoft.com/office/drawing/2014/main" id="{7255AEEE-8693-8FF3-A12B-3541E75C2961}"/>
              </a:ext>
            </a:extLst>
          </p:cNvPr>
          <p:cNvSpPr txBox="1"/>
          <p:nvPr/>
        </p:nvSpPr>
        <p:spPr>
          <a:xfrm>
            <a:off x="4732020" y="6182569"/>
            <a:ext cx="3012363" cy="261610"/>
          </a:xfrm>
          <a:prstGeom prst="rect">
            <a:avLst/>
          </a:prstGeom>
          <a:noFill/>
        </p:spPr>
        <p:txBody>
          <a:bodyPr wrap="square" rtlCol="0">
            <a:spAutoFit/>
          </a:bodyPr>
          <a:lstStyle/>
          <a:p>
            <a:r>
              <a:rPr lang="en-GB" sz="1100" i="1" dirty="0">
                <a:solidFill>
                  <a:schemeClr val="tx1">
                    <a:lumMod val="75000"/>
                    <a:lumOff val="25000"/>
                  </a:schemeClr>
                </a:solidFill>
              </a:rPr>
              <a:t>www.octaveliving.com/sangha-retreat-by-octave/</a:t>
            </a:r>
          </a:p>
        </p:txBody>
      </p:sp>
    </p:spTree>
    <p:extLst>
      <p:ext uri="{BB962C8B-B14F-4D97-AF65-F5344CB8AC3E}">
        <p14:creationId xmlns:p14="http://schemas.microsoft.com/office/powerpoint/2010/main" val="1639799154"/>
      </p:ext>
    </p:extLst>
  </p:cSld>
  <p:clrMapOvr>
    <a:masterClrMapping/>
  </p:clrMapOvr>
</p:sld>
</file>

<file path=ppt/theme/theme1.xml><?xml version="1.0" encoding="utf-8"?>
<a:theme xmlns:a="http://schemas.openxmlformats.org/drawingml/2006/main" name="Office Theme">
  <a:themeElements>
    <a:clrScheme name="Custom 73">
      <a:dk1>
        <a:sysClr val="windowText" lastClr="000000"/>
      </a:dk1>
      <a:lt1>
        <a:sysClr val="window" lastClr="FFFFFF"/>
      </a:lt1>
      <a:dk2>
        <a:srgbClr val="44546A"/>
      </a:dk2>
      <a:lt2>
        <a:srgbClr val="E7E6E6"/>
      </a:lt2>
      <a:accent1>
        <a:srgbClr val="C4EEF2"/>
      </a:accent1>
      <a:accent2>
        <a:srgbClr val="9CD3D9"/>
      </a:accent2>
      <a:accent3>
        <a:srgbClr val="387373"/>
      </a:accent3>
      <a:accent4>
        <a:srgbClr val="022E40"/>
      </a:accent4>
      <a:accent5>
        <a:srgbClr val="F2E4C9"/>
      </a:accent5>
      <a:accent6>
        <a:srgbClr val="FFFFF5"/>
      </a:accent6>
      <a:hlink>
        <a:srgbClr val="0563C1"/>
      </a:hlink>
      <a:folHlink>
        <a:srgbClr val="954F72"/>
      </a:folHlink>
    </a:clrScheme>
    <a:fontScheme name="Custom 114">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576AF5-45CB-4D7F-8506-5C2B8F7E0CB6}">
  <ds:schemaRefs>
    <ds:schemaRef ds:uri="http://purl.org/dc/dcmitype/"/>
    <ds:schemaRef ds:uri="http://schemas.microsoft.com/office/infopath/2007/PartnerControls"/>
    <ds:schemaRef ds:uri="http://schemas.microsoft.com/office/2006/documentManagement/types"/>
    <ds:schemaRef ds:uri="http://schemas.microsoft.com/sharepoint/v3"/>
    <ds:schemaRef ds:uri="http://purl.org/dc/elements/1.1/"/>
    <ds:schemaRef ds:uri="http://purl.org/dc/terms/"/>
    <ds:schemaRef ds:uri="230e9df3-be65-4c73-a93b-d1236ebd677e"/>
    <ds:schemaRef ds:uri="http://schemas.openxmlformats.org/package/2006/metadata/core-properties"/>
    <ds:schemaRef ds:uri="16c05727-aa75-4e4a-9b5f-8a80a1165891"/>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473F6E9-2FA5-4F36-A42B-ED7213C4AABD}">
  <ds:schemaRefs>
    <ds:schemaRef ds:uri="http://schemas.microsoft.com/sharepoint/v3/contenttype/forms"/>
  </ds:schemaRefs>
</ds:datastoreItem>
</file>

<file path=customXml/itemProps3.xml><?xml version="1.0" encoding="utf-8"?>
<ds:datastoreItem xmlns:ds="http://schemas.openxmlformats.org/officeDocument/2006/customXml" ds:itemID="{D91B5A3C-8B2E-4B35-A109-4713D9D35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{32E82F07-DDBA-485E-9C9F-213EAD464B2C}TF6ba96aff-e380-4c79-9df5-92a41829f436361a36b0_win32-d9437282e469</Template>
  <TotalTime>1599</TotalTime>
  <Words>2249</Words>
  <Application>Microsoft Office PowerPoint</Application>
  <PresentationFormat>On-screen Show (4:3)</PresentationFormat>
  <Paragraphs>145</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 Light</vt:lpstr>
      <vt:lpstr>Arial</vt:lpstr>
      <vt:lpstr>Bodoni MT</vt:lpstr>
      <vt:lpstr>Calibri</vt:lpstr>
      <vt:lpstr>Source Sans Pro Light</vt:lpstr>
      <vt:lpstr>Office Theme</vt:lpstr>
      <vt:lpstr>INAUGURAL WELLESLEY ASIA ALUMNAE RETREAT FORUM 2026 May 1 – 3</vt:lpstr>
      <vt:lpstr>PROGRAMME</vt:lpstr>
      <vt:lpstr>ABOUT  SPEAKERS</vt:lpstr>
      <vt:lpstr>PowerPoint Presentation</vt:lpstr>
      <vt:lpstr>PowerPoint Presentation</vt:lpstr>
      <vt:lpstr>ABOUT SANGHA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Lynne Ng</dc:creator>
  <cp:lastModifiedBy>Lynne Ng</cp:lastModifiedBy>
  <cp:revision>3</cp:revision>
  <cp:lastPrinted>2026-03-20T08:56:10Z</cp:lastPrinted>
  <dcterms:created xsi:type="dcterms:W3CDTF">2026-03-11T03:42:43Z</dcterms:created>
  <dcterms:modified xsi:type="dcterms:W3CDTF">2026-03-21T10:23:24Z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